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8" r:id="rId2"/>
    <p:sldId id="290" r:id="rId3"/>
    <p:sldId id="292" r:id="rId4"/>
    <p:sldId id="299" r:id="rId5"/>
    <p:sldId id="293" r:id="rId6"/>
    <p:sldId id="260" r:id="rId7"/>
    <p:sldId id="262" r:id="rId8"/>
    <p:sldId id="261" r:id="rId9"/>
    <p:sldId id="263" r:id="rId10"/>
    <p:sldId id="266" r:id="rId11"/>
    <p:sldId id="265" r:id="rId12"/>
    <p:sldId id="264" r:id="rId13"/>
    <p:sldId id="283" r:id="rId14"/>
    <p:sldId id="284" r:id="rId15"/>
    <p:sldId id="285" r:id="rId16"/>
    <p:sldId id="296" r:id="rId17"/>
    <p:sldId id="268" r:id="rId18"/>
    <p:sldId id="295" r:id="rId19"/>
    <p:sldId id="294" r:id="rId20"/>
    <p:sldId id="274" r:id="rId21"/>
    <p:sldId id="298" r:id="rId22"/>
    <p:sldId id="297" r:id="rId23"/>
    <p:sldId id="277" r:id="rId24"/>
    <p:sldId id="276" r:id="rId25"/>
    <p:sldId id="275" r:id="rId26"/>
    <p:sldId id="280" r:id="rId27"/>
    <p:sldId id="279" r:id="rId28"/>
    <p:sldId id="278" r:id="rId29"/>
    <p:sldId id="281" r:id="rId30"/>
    <p:sldId id="282" r:id="rId31"/>
    <p:sldId id="288" r:id="rId32"/>
    <p:sldId id="300" r:id="rId33"/>
    <p:sldId id="256" r:id="rId34"/>
    <p:sldId id="301" r:id="rId35"/>
    <p:sldId id="286" r:id="rId36"/>
    <p:sldId id="508" r:id="rId37"/>
    <p:sldId id="506" r:id="rId38"/>
    <p:sldId id="507" r:id="rId3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71" autoAdjust="0"/>
    <p:restoredTop sz="90597" autoAdjust="0"/>
  </p:normalViewPr>
  <p:slideViewPr>
    <p:cSldViewPr>
      <p:cViewPr varScale="1">
        <p:scale>
          <a:sx n="104" d="100"/>
          <a:sy n="104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40532-B564-4D78-810C-E7D184C87CEE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1E745-7693-4128-8EE8-4E83BC544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7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981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19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270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40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956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523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04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098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95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25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423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1E745-7693-4128-8EE8-4E83BC54465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93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77F186-E45B-44FC-932D-73BD21395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DAB6BC-7A1E-4929-9FFF-F3AE8290E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DD062F-A3B4-437C-BF01-B6E525F50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3A535-2260-4EFB-A5AD-4C625FA29D3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39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0630E3-3C2B-4B4D-B12B-9AB1A5D8E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C83CB8-4A0B-4A21-9E84-EB84E46C02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A31369-87B4-40FA-92CD-126DBF767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970E0-CBE3-4F1F-83FD-F5CDAF653E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92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30551B-ABF0-494B-876B-75FF352729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39873D-5F8D-4617-825E-3FEA982A6B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17155A-8328-4BA9-A6B9-E0492751C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F6596-B46E-4977-A921-1973E08035F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36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C9189F-6958-4B13-BF0D-C8A60E302A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06147E-F15C-4C98-9493-C1F371B676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F2E4E6-9958-4AEE-9F2F-234E4E6A7A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3EF16-6CC8-4FEC-BD28-089056659B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67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7F627A-2440-42AF-9E3D-FA0CC0110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C9450A-6DF5-42E1-8E73-1DFBB9BF92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2B2DD8-5424-449A-92C2-A95C47D71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D954A-830F-4B34-B59D-F6C9BA1117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892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472E71-BC57-40A2-913D-4A4167F5D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F6F87-207D-4699-8683-4DEACBE46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C1ED6B-C6EE-40CA-9251-62D982C7A1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1F97-05E4-4577-879B-E7C7689CDB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68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EA72D6-AF6A-46DB-83BA-11D835F418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239C02-4D61-4A6C-AEB2-F8AB704A7A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9EF94-2D6B-4641-83A3-54D635B08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C5D1F-BA30-48B7-A72A-D96AD8060A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644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6EE0BD-5F79-45FA-AF56-65A2E7E405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EFF159-74E1-40A3-B4E8-F04792B18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9F8EF0-EDA3-4B14-9C1E-18213CB8FD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D0D5B-84B9-4151-B38D-56A2BA5A1A5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7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C7E5E9-6176-487B-80E4-D5628F026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CE408C5-0C72-4CF7-BC22-86FE35412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1F28B8-07DF-4C4C-8F18-AD89D66B0D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52AB-1EBD-46FB-BD82-56ADF3D93D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43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FC319B-B1AF-48F8-B089-DA05912344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069593-E7CF-4D01-B43F-7376F942B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39AC67-CB34-4A47-8935-731F4996C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630E9-6956-44A2-AD88-6FE0A78446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04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CB1F23-3F36-40ED-84AB-F3459261D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8B4802-48E2-477E-8813-3A7D667A8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C857D8-A1A1-4FD9-9EF5-554FCFDD8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46E2C-05E9-42E7-9C0C-E4E9970ABB3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88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BB17FD1-AB5D-4094-94B8-80624C1CA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E23842-34A3-45C9-BF12-1DDAB6125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B20751-9F06-499E-BF35-D4D0584FC5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9F9AA00-5B3D-44BD-8789-636135A0E2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A93ADBD-0EE0-4A10-B4B1-D0A6EB3DCB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671EE58-18A1-41F0-89AB-F55E7098CA3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48346D4-2966-4BAF-9183-13DDDA8FE9E6}"/>
              </a:ext>
            </a:extLst>
          </p:cNvPr>
          <p:cNvSpPr txBox="1"/>
          <p:nvPr/>
        </p:nvSpPr>
        <p:spPr>
          <a:xfrm>
            <a:off x="1115616" y="76470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</p:txBody>
      </p:sp>
    </p:spTree>
    <p:extLst>
      <p:ext uri="{BB962C8B-B14F-4D97-AF65-F5344CB8AC3E}">
        <p14:creationId xmlns:p14="http://schemas.microsoft.com/office/powerpoint/2010/main" val="30048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5060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0,0846 g                       1,344 g                       1,85 g 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9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71440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0,0846 g                       1,344 g                       1,85 g 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2,016  g/mol            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32,00 g/mol             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44,01 g/mol</a:t>
            </a: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26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82662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0,0846 g                       1,344 g                       1,85 g 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2,016  g/mol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32,00 g/mol 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44,01 g/mol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0,0420 mol                 0,04200 mol                0,0420 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61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82662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846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                       1,344 g                       1,85 g 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2,016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g/mol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32,00 g/mol 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44,01 g/mol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</a:t>
            </a:r>
            <a:r>
              <a:rPr lang="nl-NL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   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0,04200 mol                0,0420 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18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82662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0,0846 g                       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1,344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                       1,85 g 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2,016  g/mol            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32,00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g/mol 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44,01 g/mol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0,0420 mol               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</a:t>
            </a:r>
            <a:r>
              <a:rPr lang="nl-NL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4200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  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0,0420 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5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82662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0,0846 g                       1,344 g                       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1,85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 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2,016  g/mol            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32,00 g/mol             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44,01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g/mol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0,0420 mol                 0,04200 mol                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</a:t>
            </a:r>
            <a:r>
              <a:rPr lang="nl-NL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mol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0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E8464F6-4859-4C43-8EB6-30D51B5AFEAE}"/>
              </a:ext>
            </a:extLst>
          </p:cNvPr>
          <p:cNvSpPr txBox="1"/>
          <p:nvPr/>
        </p:nvSpPr>
        <p:spPr>
          <a:xfrm>
            <a:off x="611560" y="668958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nl-NL" sz="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nl-NL" baseline="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(273 K)    	1,00 mol gas   =   22,4 dm</a:t>
            </a:r>
            <a:r>
              <a:rPr lang="nl-NL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endParaRPr lang="nl-N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nl-NL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p=p</a:t>
            </a:r>
            <a:r>
              <a:rPr lang="en-US" altLang="nl-NL" baseline="-10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nl-NL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</a:t>
            </a:r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 7A</a:t>
            </a: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382170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E8464F6-4859-4C43-8EB6-30D51B5AFEAE}"/>
              </a:ext>
            </a:extLst>
          </p:cNvPr>
          <p:cNvSpPr txBox="1"/>
          <p:nvPr/>
        </p:nvSpPr>
        <p:spPr>
          <a:xfrm>
            <a:off x="611560" y="66895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nl-NL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	(273 K)    	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  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</a:t>
            </a:r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 7A</a:t>
            </a: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 </a:t>
            </a:r>
            <a:r>
              <a:rPr lang="nl-NL" baseline="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(298 K)    	1,00 mol gas   =   24,5 dm</a:t>
            </a:r>
            <a:r>
              <a:rPr lang="nl-NL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en-US" alt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nl-NL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p=p</a:t>
            </a:r>
            <a:r>
              <a:rPr lang="en-US" altLang="nl-NL" baseline="-10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nl-NL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5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E8464F6-4859-4C43-8EB6-30D51B5AFEAE}"/>
              </a:ext>
            </a:extLst>
          </p:cNvPr>
          <p:cNvSpPr txBox="1"/>
          <p:nvPr/>
        </p:nvSpPr>
        <p:spPr>
          <a:xfrm>
            <a:off x="611560" y="668958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nl-NL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	(273 K)    	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  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</a:t>
            </a:r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 7A</a:t>
            </a: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25 </a:t>
            </a:r>
            <a:r>
              <a:rPr lang="nl-NL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(298 K)    	1,00 mol gas   =   24,5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 </a:t>
            </a:r>
            <a:r>
              <a:rPr lang="nl-NL" baseline="30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	1,00 mol gas   =   31,1 dm</a:t>
            </a:r>
            <a:r>
              <a:rPr lang="nl-NL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en-US" alt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nl-NL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p=p</a:t>
            </a:r>
            <a:r>
              <a:rPr lang="en-US" altLang="nl-NL" baseline="-10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nl-NL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endParaRPr lang="nl-N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9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E8464F6-4859-4C43-8EB6-30D51B5AFEAE}"/>
              </a:ext>
            </a:extLst>
          </p:cNvPr>
          <p:cNvSpPr txBox="1"/>
          <p:nvPr/>
        </p:nvSpPr>
        <p:spPr>
          <a:xfrm>
            <a:off x="611560" y="66895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nl-NL" sz="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nl-NL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	(273 K)    	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  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 7A</a:t>
            </a: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25 </a:t>
            </a:r>
            <a:r>
              <a:rPr lang="nl-NL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(298 K)    	1,00 mol gas   =   24,5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987425" algn="l"/>
                <a:tab pos="2235200" algn="l"/>
              </a:tabLst>
            </a:pP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100 </a:t>
            </a:r>
            <a:r>
              <a:rPr lang="nl-NL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     	1,00 mol gas   =   31,1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hteraccolade 2">
            <a:extLst>
              <a:ext uri="{FF2B5EF4-FFF2-40B4-BE49-F238E27FC236}">
                <a16:creationId xmlns:a16="http://schemas.microsoft.com/office/drawing/2014/main" id="{CBD261CF-6F55-4327-BBC0-6FF4EF91FA9D}"/>
              </a:ext>
            </a:extLst>
          </p:cNvPr>
          <p:cNvSpPr/>
          <p:nvPr/>
        </p:nvSpPr>
        <p:spPr>
          <a:xfrm>
            <a:off x="6372000" y="764704"/>
            <a:ext cx="371472" cy="105841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9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D382A92B-7A5D-450C-8359-D8B7CA265B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4" t="4709" r="1619"/>
          <a:stretch/>
        </p:blipFill>
        <p:spPr>
          <a:xfrm>
            <a:off x="3916937" y="5301208"/>
            <a:ext cx="1375378" cy="155679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A959E28-C581-4CE8-AA2B-7472FC3F9D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51" t="38399" r="29690" b="12029"/>
          <a:stretch/>
        </p:blipFill>
        <p:spPr>
          <a:xfrm rot="16200000" flipH="1">
            <a:off x="7359080" y="5066262"/>
            <a:ext cx="1556792" cy="2086069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8F95D2DB-AC03-4526-A56B-16EF4181B489}"/>
              </a:ext>
            </a:extLst>
          </p:cNvPr>
          <p:cNvGrpSpPr/>
          <p:nvPr/>
        </p:nvGrpSpPr>
        <p:grpSpPr>
          <a:xfrm>
            <a:off x="347556" y="666591"/>
            <a:ext cx="2499150" cy="5271518"/>
            <a:chOff x="347556" y="666591"/>
            <a:chExt cx="2499150" cy="5271518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347556" y="666591"/>
              <a:ext cx="2499150" cy="343059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D7267D7D-151A-47FF-A607-D5617846B3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450" r="42478" b="46071"/>
            <a:stretch/>
          </p:blipFill>
          <p:spPr>
            <a:xfrm rot="10800000">
              <a:off x="1355677" y="4081689"/>
              <a:ext cx="656529" cy="1856420"/>
            </a:xfrm>
            <a:prstGeom prst="rect">
              <a:avLst/>
            </a:prstGeom>
          </p:spPr>
        </p:pic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28245C1C-5B15-4518-9E03-32426FF23373}"/>
              </a:ext>
            </a:extLst>
          </p:cNvPr>
          <p:cNvGrpSpPr/>
          <p:nvPr/>
        </p:nvGrpSpPr>
        <p:grpSpPr>
          <a:xfrm>
            <a:off x="3275841" y="688760"/>
            <a:ext cx="2670258" cy="4760760"/>
            <a:chOff x="3275841" y="688760"/>
            <a:chExt cx="2670258" cy="4760760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20" r="9841"/>
            <a:stretch/>
          </p:blipFill>
          <p:spPr>
            <a:xfrm>
              <a:off x="3275841" y="688760"/>
              <a:ext cx="2670258" cy="3430597"/>
            </a:xfrm>
            <a:prstGeom prst="rect">
              <a:avLst/>
            </a:prstGeom>
          </p:spPr>
        </p:pic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40512AF2-3C18-4C47-B1B7-84A717E22C20}"/>
                </a:ext>
              </a:extLst>
            </p:cNvPr>
            <p:cNvGrpSpPr/>
            <p:nvPr/>
          </p:nvGrpSpPr>
          <p:grpSpPr>
            <a:xfrm>
              <a:off x="4426348" y="4104000"/>
              <a:ext cx="446927" cy="1345520"/>
              <a:chOff x="4426348" y="4104000"/>
              <a:chExt cx="446927" cy="1345520"/>
            </a:xfrm>
          </p:grpSpPr>
          <p:pic>
            <p:nvPicPr>
              <p:cNvPr id="14" name="Afbeelding 13">
                <a:extLst>
                  <a:ext uri="{FF2B5EF4-FFF2-40B4-BE49-F238E27FC236}">
                    <a16:creationId xmlns:a16="http://schemas.microsoft.com/office/drawing/2014/main" id="{E872EF20-CE7E-4C00-ACDB-D4E72308BB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500" t="12865" r="43026" b="40927"/>
              <a:stretch/>
            </p:blipFill>
            <p:spPr>
              <a:xfrm rot="10800000">
                <a:off x="4426348" y="4104000"/>
                <a:ext cx="446927" cy="1181853"/>
              </a:xfrm>
              <a:prstGeom prst="rect">
                <a:avLst/>
              </a:prstGeom>
            </p:spPr>
          </p:pic>
          <p:pic>
            <p:nvPicPr>
              <p:cNvPr id="21" name="Afbeelding 20">
                <a:extLst>
                  <a:ext uri="{FF2B5EF4-FFF2-40B4-BE49-F238E27FC236}">
                    <a16:creationId xmlns:a16="http://schemas.microsoft.com/office/drawing/2014/main" id="{2DC6EDAA-196F-4E1D-8EA0-B43EB4E3D9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591" t="17397" r="50000" b="74939"/>
              <a:stretch/>
            </p:blipFill>
            <p:spPr>
              <a:xfrm rot="10800000">
                <a:off x="4599863" y="5253504"/>
                <a:ext cx="36000" cy="196016"/>
              </a:xfrm>
              <a:prstGeom prst="rect">
                <a:avLst/>
              </a:prstGeom>
            </p:spPr>
          </p:pic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76455169-1B75-4DDC-86E8-B1CAF31AFE6B}"/>
                  </a:ext>
                </a:extLst>
              </p:cNvPr>
              <p:cNvSpPr/>
              <p:nvPr/>
            </p:nvSpPr>
            <p:spPr>
              <a:xfrm>
                <a:off x="4644000" y="5243227"/>
                <a:ext cx="72008" cy="503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2" name="Groep 1">
            <a:extLst>
              <a:ext uri="{FF2B5EF4-FFF2-40B4-BE49-F238E27FC236}">
                <a16:creationId xmlns:a16="http://schemas.microsoft.com/office/drawing/2014/main" id="{EA17CCBE-F6C6-4AE3-98A2-CC0AEC21CDA5}"/>
              </a:ext>
            </a:extLst>
          </p:cNvPr>
          <p:cNvGrpSpPr/>
          <p:nvPr/>
        </p:nvGrpSpPr>
        <p:grpSpPr>
          <a:xfrm>
            <a:off x="6162099" y="666591"/>
            <a:ext cx="2670258" cy="4787001"/>
            <a:chOff x="6162099" y="666591"/>
            <a:chExt cx="2670258" cy="4787001"/>
          </a:xfrm>
        </p:grpSpPr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89E3311A-D487-4650-85E5-48C0AEB5F31E}"/>
                </a:ext>
              </a:extLst>
            </p:cNvPr>
            <p:cNvGrpSpPr/>
            <p:nvPr/>
          </p:nvGrpSpPr>
          <p:grpSpPr>
            <a:xfrm>
              <a:off x="6162099" y="666591"/>
              <a:ext cx="2670258" cy="4669419"/>
              <a:chOff x="6162099" y="666591"/>
              <a:chExt cx="2670258" cy="4669419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F331FD7C-00B2-4C82-973B-8E5601D494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1631" t="13827" r="42478" b="46850"/>
              <a:stretch/>
            </p:blipFill>
            <p:spPr>
              <a:xfrm rot="10800000">
                <a:off x="7115253" y="3816000"/>
                <a:ext cx="614259" cy="1520010"/>
              </a:xfrm>
              <a:prstGeom prst="rect">
                <a:avLst/>
              </a:prstGeom>
            </p:spPr>
          </p:pic>
          <p:pic>
            <p:nvPicPr>
              <p:cNvPr id="7" name="Afbeelding 6">
                <a:extLst>
                  <a:ext uri="{FF2B5EF4-FFF2-40B4-BE49-F238E27FC236}">
                    <a16:creationId xmlns:a16="http://schemas.microsoft.com/office/drawing/2014/main" id="{DEB01FAF-E2D5-428F-A7B4-71C332A3A6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489" r="9672"/>
              <a:stretch/>
            </p:blipFill>
            <p:spPr>
              <a:xfrm>
                <a:off x="6162099" y="666591"/>
                <a:ext cx="2670258" cy="3430597"/>
              </a:xfrm>
              <a:prstGeom prst="rect">
                <a:avLst/>
              </a:prstGeom>
            </p:spPr>
          </p:pic>
        </p:grpSp>
        <p:pic>
          <p:nvPicPr>
            <p:cNvPr id="30" name="Afbeelding 29">
              <a:extLst>
                <a:ext uri="{FF2B5EF4-FFF2-40B4-BE49-F238E27FC236}">
                  <a16:creationId xmlns:a16="http://schemas.microsoft.com/office/drawing/2014/main" id="{6017EA13-FC26-4444-89BF-67CA0CB230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22043" r="50000" b="74939"/>
            <a:stretch/>
          </p:blipFill>
          <p:spPr>
            <a:xfrm rot="10800000">
              <a:off x="7287414" y="5299191"/>
              <a:ext cx="72008" cy="154401"/>
            </a:xfrm>
            <a:prstGeom prst="rect">
              <a:avLst/>
            </a:prstGeom>
          </p:spPr>
        </p:pic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E5496F4D-0B46-45E6-B5CF-77671065CE90}"/>
              </a:ext>
            </a:extLst>
          </p:cNvPr>
          <p:cNvGrpSpPr/>
          <p:nvPr/>
        </p:nvGrpSpPr>
        <p:grpSpPr>
          <a:xfrm>
            <a:off x="-79903" y="5508000"/>
            <a:ext cx="2221149" cy="1560497"/>
            <a:chOff x="-79903" y="5508000"/>
            <a:chExt cx="2221149" cy="1560497"/>
          </a:xfrm>
        </p:grpSpPr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3E0932A8-12CC-49CF-928F-1DB6E34EEA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2" y="5727288"/>
              <a:ext cx="36000" cy="196016"/>
            </a:xfrm>
            <a:prstGeom prst="rect">
              <a:avLst/>
            </a:prstGeom>
          </p:spPr>
        </p:pic>
        <p:grpSp>
          <p:nvGrpSpPr>
            <p:cNvPr id="5" name="Groep 4">
              <a:extLst>
                <a:ext uri="{FF2B5EF4-FFF2-40B4-BE49-F238E27FC236}">
                  <a16:creationId xmlns:a16="http://schemas.microsoft.com/office/drawing/2014/main" id="{E95B2478-69CC-46D5-A10C-87C3066CBFCC}"/>
                </a:ext>
              </a:extLst>
            </p:cNvPr>
            <p:cNvGrpSpPr/>
            <p:nvPr/>
          </p:nvGrpSpPr>
          <p:grpSpPr>
            <a:xfrm>
              <a:off x="-79903" y="5508000"/>
              <a:ext cx="2221149" cy="1560497"/>
              <a:chOff x="-79903" y="5508000"/>
              <a:chExt cx="2221149" cy="1560497"/>
            </a:xfrm>
          </p:grpSpPr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BE2955F2-6129-42B3-A4A6-953A8C2FB6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986" t="20707" r="23256" b="5180"/>
              <a:stretch/>
            </p:blipFill>
            <p:spPr>
              <a:xfrm rot="5582116">
                <a:off x="301816" y="5229066"/>
                <a:ext cx="1457712" cy="2221149"/>
              </a:xfrm>
              <a:prstGeom prst="rect">
                <a:avLst/>
              </a:prstGeom>
            </p:spPr>
          </p:pic>
          <p:pic>
            <p:nvPicPr>
              <p:cNvPr id="26" name="Afbeelding 25">
                <a:extLst>
                  <a:ext uri="{FF2B5EF4-FFF2-40B4-BE49-F238E27FC236}">
                    <a16:creationId xmlns:a16="http://schemas.microsoft.com/office/drawing/2014/main" id="{2FA2B2BB-5969-4A8C-AC20-2C59BFDF56F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674" t="3725" r="50143" b="85816"/>
              <a:stretch/>
            </p:blipFill>
            <p:spPr>
              <a:xfrm rot="10800000">
                <a:off x="1611934" y="5508000"/>
                <a:ext cx="144015" cy="360040"/>
              </a:xfrm>
              <a:prstGeom prst="rect">
                <a:avLst/>
              </a:prstGeom>
            </p:spPr>
          </p:pic>
        </p:grpSp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822201DC-D28D-46AC-98E1-813BC29D18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1" y="5727288"/>
              <a:ext cx="45719" cy="196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17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373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214421"/>
      </p:ext>
    </p:extLst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79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59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8928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b="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b="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dm</a:t>
                      </a:r>
                      <a:r>
                        <a:rPr lang="nl-NL" sz="2400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9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23128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b="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68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869682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41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06755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chemeClr val="tx1"/>
                          </a:solidFill>
                        </a:rPr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berekenen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20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</a:t>
            </a:r>
            <a:r>
              <a:rPr lang="nl-NL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         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     mol  gas</a:t>
            </a:r>
            <a:endParaRPr lang="nl-NL" baseline="30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berekenen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59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          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      mol 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berekenen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9591727D-5078-4C58-85FE-F9B9BEC0F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39817"/>
              </p:ext>
            </p:extLst>
          </p:nvPr>
        </p:nvGraphicFramePr>
        <p:xfrm>
          <a:off x="4500000" y="4824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400" b="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dm</a:t>
                      </a:r>
                      <a:r>
                        <a:rPr lang="nl-NL" sz="2400" baseline="300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400" b="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87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          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      mol 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berekenen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9591727D-5078-4C58-85FE-F9B9BEC0F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65403"/>
              </p:ext>
            </p:extLst>
          </p:nvPr>
        </p:nvGraphicFramePr>
        <p:xfrm>
          <a:off x="4500000" y="4824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chemeClr val="tx1"/>
                          </a:solidFill>
                        </a:rPr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dm</a:t>
                      </a:r>
                      <a:r>
                        <a:rPr lang="nl-NL" sz="24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34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D382A92B-7A5D-450C-8359-D8B7CA265B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4" t="4709" r="1619"/>
          <a:stretch/>
        </p:blipFill>
        <p:spPr>
          <a:xfrm>
            <a:off x="3916937" y="5301208"/>
            <a:ext cx="1375378" cy="155679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A959E28-C581-4CE8-AA2B-7472FC3F9D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51" t="38399" r="29690" b="12029"/>
          <a:stretch/>
        </p:blipFill>
        <p:spPr>
          <a:xfrm rot="16200000" flipH="1">
            <a:off x="7359080" y="5066262"/>
            <a:ext cx="1556792" cy="2086069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8F95D2DB-AC03-4526-A56B-16EF4181B489}"/>
              </a:ext>
            </a:extLst>
          </p:cNvPr>
          <p:cNvGrpSpPr/>
          <p:nvPr/>
        </p:nvGrpSpPr>
        <p:grpSpPr>
          <a:xfrm>
            <a:off x="347556" y="666591"/>
            <a:ext cx="2499150" cy="5271518"/>
            <a:chOff x="347556" y="666591"/>
            <a:chExt cx="2499150" cy="5271518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347556" y="666591"/>
              <a:ext cx="2499150" cy="343059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D7267D7D-151A-47FF-A607-D5617846B3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450" r="42478" b="46071"/>
            <a:stretch/>
          </p:blipFill>
          <p:spPr>
            <a:xfrm rot="10800000">
              <a:off x="1355677" y="4081689"/>
              <a:ext cx="656529" cy="1856420"/>
            </a:xfrm>
            <a:prstGeom prst="rect">
              <a:avLst/>
            </a:prstGeom>
          </p:spPr>
        </p:pic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28245C1C-5B15-4518-9E03-32426FF23373}"/>
              </a:ext>
            </a:extLst>
          </p:cNvPr>
          <p:cNvGrpSpPr/>
          <p:nvPr/>
        </p:nvGrpSpPr>
        <p:grpSpPr>
          <a:xfrm>
            <a:off x="3275841" y="688760"/>
            <a:ext cx="2670258" cy="4760760"/>
            <a:chOff x="3275841" y="688760"/>
            <a:chExt cx="2670258" cy="4760760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20" r="9841"/>
            <a:stretch/>
          </p:blipFill>
          <p:spPr>
            <a:xfrm>
              <a:off x="3275841" y="688760"/>
              <a:ext cx="2670258" cy="3430597"/>
            </a:xfrm>
            <a:prstGeom prst="rect">
              <a:avLst/>
            </a:prstGeom>
          </p:spPr>
        </p:pic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40512AF2-3C18-4C47-B1B7-84A717E22C20}"/>
                </a:ext>
              </a:extLst>
            </p:cNvPr>
            <p:cNvGrpSpPr/>
            <p:nvPr/>
          </p:nvGrpSpPr>
          <p:grpSpPr>
            <a:xfrm>
              <a:off x="4426348" y="4104000"/>
              <a:ext cx="446927" cy="1345520"/>
              <a:chOff x="4426348" y="4104000"/>
              <a:chExt cx="446927" cy="1345520"/>
            </a:xfrm>
          </p:grpSpPr>
          <p:pic>
            <p:nvPicPr>
              <p:cNvPr id="14" name="Afbeelding 13">
                <a:extLst>
                  <a:ext uri="{FF2B5EF4-FFF2-40B4-BE49-F238E27FC236}">
                    <a16:creationId xmlns:a16="http://schemas.microsoft.com/office/drawing/2014/main" id="{E872EF20-CE7E-4C00-ACDB-D4E72308BB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500" t="12865" r="43026" b="40927"/>
              <a:stretch/>
            </p:blipFill>
            <p:spPr>
              <a:xfrm rot="10800000">
                <a:off x="4426348" y="4104000"/>
                <a:ext cx="446927" cy="1181853"/>
              </a:xfrm>
              <a:prstGeom prst="rect">
                <a:avLst/>
              </a:prstGeom>
            </p:spPr>
          </p:pic>
          <p:pic>
            <p:nvPicPr>
              <p:cNvPr id="21" name="Afbeelding 20">
                <a:extLst>
                  <a:ext uri="{FF2B5EF4-FFF2-40B4-BE49-F238E27FC236}">
                    <a16:creationId xmlns:a16="http://schemas.microsoft.com/office/drawing/2014/main" id="{2DC6EDAA-196F-4E1D-8EA0-B43EB4E3D9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591" t="17397" r="50000" b="74939"/>
              <a:stretch/>
            </p:blipFill>
            <p:spPr>
              <a:xfrm rot="10800000">
                <a:off x="4599863" y="5253504"/>
                <a:ext cx="36000" cy="196016"/>
              </a:xfrm>
              <a:prstGeom prst="rect">
                <a:avLst/>
              </a:prstGeom>
            </p:spPr>
          </p:pic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76455169-1B75-4DDC-86E8-B1CAF31AFE6B}"/>
                  </a:ext>
                </a:extLst>
              </p:cNvPr>
              <p:cNvSpPr/>
              <p:nvPr/>
            </p:nvSpPr>
            <p:spPr>
              <a:xfrm>
                <a:off x="4644000" y="5243227"/>
                <a:ext cx="72008" cy="503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22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EA17CCBE-F6C6-4AE3-98A2-CC0AEC21CDA5}"/>
              </a:ext>
            </a:extLst>
          </p:cNvPr>
          <p:cNvGrpSpPr/>
          <p:nvPr/>
        </p:nvGrpSpPr>
        <p:grpSpPr>
          <a:xfrm>
            <a:off x="6162099" y="666591"/>
            <a:ext cx="2670258" cy="4787001"/>
            <a:chOff x="6162099" y="666591"/>
            <a:chExt cx="2670258" cy="4787001"/>
          </a:xfrm>
        </p:grpSpPr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89E3311A-D487-4650-85E5-48C0AEB5F31E}"/>
                </a:ext>
              </a:extLst>
            </p:cNvPr>
            <p:cNvGrpSpPr/>
            <p:nvPr/>
          </p:nvGrpSpPr>
          <p:grpSpPr>
            <a:xfrm>
              <a:off x="6162099" y="666591"/>
              <a:ext cx="2670258" cy="4669419"/>
              <a:chOff x="6162099" y="666591"/>
              <a:chExt cx="2670258" cy="4669419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F331FD7C-00B2-4C82-973B-8E5601D494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1631" t="13827" r="42478" b="46850"/>
              <a:stretch/>
            </p:blipFill>
            <p:spPr>
              <a:xfrm rot="10800000">
                <a:off x="7115253" y="3816000"/>
                <a:ext cx="614259" cy="1520010"/>
              </a:xfrm>
              <a:prstGeom prst="rect">
                <a:avLst/>
              </a:prstGeom>
            </p:spPr>
          </p:pic>
          <p:pic>
            <p:nvPicPr>
              <p:cNvPr id="7" name="Afbeelding 6">
                <a:extLst>
                  <a:ext uri="{FF2B5EF4-FFF2-40B4-BE49-F238E27FC236}">
                    <a16:creationId xmlns:a16="http://schemas.microsoft.com/office/drawing/2014/main" id="{DEB01FAF-E2D5-428F-A7B4-71C332A3A6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489" r="9672"/>
              <a:stretch/>
            </p:blipFill>
            <p:spPr>
              <a:xfrm>
                <a:off x="6162099" y="666591"/>
                <a:ext cx="2670258" cy="3430597"/>
              </a:xfrm>
              <a:prstGeom prst="rect">
                <a:avLst/>
              </a:prstGeom>
            </p:spPr>
          </p:pic>
        </p:grpSp>
        <p:pic>
          <p:nvPicPr>
            <p:cNvPr id="30" name="Afbeelding 29">
              <a:extLst>
                <a:ext uri="{FF2B5EF4-FFF2-40B4-BE49-F238E27FC236}">
                  <a16:creationId xmlns:a16="http://schemas.microsoft.com/office/drawing/2014/main" id="{6017EA13-FC26-4444-89BF-67CA0CB230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22043" r="50000" b="74939"/>
            <a:stretch/>
          </p:blipFill>
          <p:spPr>
            <a:xfrm rot="10800000">
              <a:off x="7287414" y="5299191"/>
              <a:ext cx="72008" cy="154401"/>
            </a:xfrm>
            <a:prstGeom prst="rect">
              <a:avLst/>
            </a:prstGeom>
          </p:spPr>
        </p:pic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E5496F4D-0B46-45E6-B5CF-77671065CE90}"/>
              </a:ext>
            </a:extLst>
          </p:cNvPr>
          <p:cNvGrpSpPr/>
          <p:nvPr/>
        </p:nvGrpSpPr>
        <p:grpSpPr>
          <a:xfrm>
            <a:off x="-79903" y="5508000"/>
            <a:ext cx="2221149" cy="1560497"/>
            <a:chOff x="-79903" y="5508000"/>
            <a:chExt cx="2221149" cy="1560497"/>
          </a:xfrm>
        </p:grpSpPr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3E0932A8-12CC-49CF-928F-1DB6E34EEA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2" y="5727288"/>
              <a:ext cx="36000" cy="196016"/>
            </a:xfrm>
            <a:prstGeom prst="rect">
              <a:avLst/>
            </a:prstGeom>
          </p:spPr>
        </p:pic>
        <p:grpSp>
          <p:nvGrpSpPr>
            <p:cNvPr id="5" name="Groep 4">
              <a:extLst>
                <a:ext uri="{FF2B5EF4-FFF2-40B4-BE49-F238E27FC236}">
                  <a16:creationId xmlns:a16="http://schemas.microsoft.com/office/drawing/2014/main" id="{E95B2478-69CC-46D5-A10C-87C3066CBFCC}"/>
                </a:ext>
              </a:extLst>
            </p:cNvPr>
            <p:cNvGrpSpPr/>
            <p:nvPr/>
          </p:nvGrpSpPr>
          <p:grpSpPr>
            <a:xfrm>
              <a:off x="-79903" y="5508000"/>
              <a:ext cx="2221149" cy="1560497"/>
              <a:chOff x="-79903" y="5508000"/>
              <a:chExt cx="2221149" cy="1560497"/>
            </a:xfrm>
          </p:grpSpPr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BE2955F2-6129-42B3-A4A6-953A8C2FB6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986" t="20707" r="23256" b="5180"/>
              <a:stretch/>
            </p:blipFill>
            <p:spPr>
              <a:xfrm rot="5582116">
                <a:off x="301816" y="5229066"/>
                <a:ext cx="1457712" cy="2221149"/>
              </a:xfrm>
              <a:prstGeom prst="rect">
                <a:avLst/>
              </a:prstGeom>
            </p:spPr>
          </p:pic>
          <p:pic>
            <p:nvPicPr>
              <p:cNvPr id="26" name="Afbeelding 25">
                <a:extLst>
                  <a:ext uri="{FF2B5EF4-FFF2-40B4-BE49-F238E27FC236}">
                    <a16:creationId xmlns:a16="http://schemas.microsoft.com/office/drawing/2014/main" id="{2FA2B2BB-5969-4A8C-AC20-2C59BFDF56F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674" t="3725" r="50143" b="85816"/>
              <a:stretch/>
            </p:blipFill>
            <p:spPr>
              <a:xfrm rot="10800000">
                <a:off x="1611934" y="5508000"/>
                <a:ext cx="144015" cy="360040"/>
              </a:xfrm>
              <a:prstGeom prst="rect">
                <a:avLst/>
              </a:prstGeom>
            </p:spPr>
          </p:pic>
        </p:grpSp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822201DC-D28D-46AC-98E1-813BC29D18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1" y="5727288"/>
              <a:ext cx="45719" cy="196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017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59656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22,4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          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      mol  gas</a:t>
            </a:r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368283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berekenen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9591727D-5078-4C58-85FE-F9B9BEC0F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012774"/>
              </p:ext>
            </p:extLst>
          </p:nvPr>
        </p:nvGraphicFramePr>
        <p:xfrm>
          <a:off x="4500000" y="4824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chemeClr val="tx1"/>
                          </a:solidFill>
                        </a:rPr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berekenen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dm</a:t>
                      </a:r>
                      <a:r>
                        <a:rPr lang="nl-NL" sz="24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22,4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/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45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62701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  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45333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 err="1"/>
                        <a:t>geg</a:t>
                      </a:r>
                      <a:r>
                        <a:rPr lang="nl-NL" sz="2400" b="0" dirty="0"/>
                        <a:t>. / gevr.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 err="1">
                          <a:solidFill>
                            <a:schemeClr val="tx1"/>
                          </a:solidFill>
                        </a:rPr>
                        <a:t>geg</a:t>
                      </a:r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. / gevr.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36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89E2A9-DDA4-45D6-A6F2-2C402CF18590}"/>
              </a:ext>
            </a:extLst>
          </p:cNvPr>
          <p:cNvSpPr txBox="1"/>
          <p:nvPr/>
        </p:nvSpPr>
        <p:spPr>
          <a:xfrm>
            <a:off x="755576" y="423515"/>
            <a:ext cx="360938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latin typeface="Calibri" panose="020F0502020204030204" pitchFamily="34" charset="0"/>
                <a:cs typeface="Calibri" panose="020F0502020204030204" pitchFamily="34" charset="0"/>
              </a:rPr>
              <a:t>Rekenen aan gassen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1,00 mol gas   =     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  dm</a:t>
            </a:r>
            <a:r>
              <a:rPr lang="nl-N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         →        dm</a:t>
            </a:r>
            <a:r>
              <a:rPr lang="nl-NL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nl-N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gas</a:t>
            </a:r>
            <a:endParaRPr lang="nl-NL" baseline="30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856228F-CEDC-45AD-8A88-C783E3F09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38149"/>
              </p:ext>
            </p:extLst>
          </p:nvPr>
        </p:nvGraphicFramePr>
        <p:xfrm>
          <a:off x="4572000" y="2736000"/>
          <a:ext cx="3888432" cy="914400"/>
        </p:xfrm>
        <a:graphic>
          <a:graphicData uri="http://schemas.openxmlformats.org/drawingml/2006/table">
            <a:tbl>
              <a:tblPr firstRow="1" bandRow="1"/>
              <a:tblGrid>
                <a:gridCol w="971589">
                  <a:extLst>
                    <a:ext uri="{9D8B030D-6E8A-4147-A177-3AD203B41FA5}">
                      <a16:colId xmlns:a16="http://schemas.microsoft.com/office/drawing/2014/main" val="760677144"/>
                    </a:ext>
                  </a:extLst>
                </a:gridCol>
                <a:gridCol w="1116643">
                  <a:extLst>
                    <a:ext uri="{9D8B030D-6E8A-4147-A177-3AD203B41FA5}">
                      <a16:colId xmlns:a16="http://schemas.microsoft.com/office/drawing/2014/main" val="39655525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227123012"/>
                    </a:ext>
                  </a:extLst>
                </a:gridCol>
              </a:tblGrid>
              <a:tr h="342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mol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/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776488"/>
                  </a:ext>
                </a:extLst>
              </a:tr>
              <a:tr h="449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/>
                        <a:t>dm</a:t>
                      </a:r>
                      <a:r>
                        <a:rPr lang="nl-NL" sz="2400" baseline="30000" dirty="0"/>
                        <a:t>3</a:t>
                      </a:r>
                      <a:endParaRPr lang="nl-NL" sz="2400" dirty="0"/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gegeven</a:t>
                      </a:r>
                    </a:p>
                  </a:txBody>
                  <a:tcPr>
                    <a:lnL w="12700" cmpd="sng">
                      <a:solidFill>
                        <a:srgbClr val="5B9BD5"/>
                      </a:solidFill>
                    </a:lnL>
                    <a:lnR w="12700" cmpd="sng">
                      <a:solidFill>
                        <a:srgbClr val="5B9BD5"/>
                      </a:solidFill>
                    </a:lnR>
                    <a:lnT w="12700" cmpd="sng">
                      <a:solidFill>
                        <a:srgbClr val="5B9BD5"/>
                      </a:solidFill>
                    </a:lnT>
                    <a:lnB w="12700" cmpd="sng">
                      <a:solidFill>
                        <a:srgbClr val="5B9BD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16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26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6F0CDC-5F9F-4B1F-BB0F-17640468B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89138"/>
            <a:ext cx="1509713" cy="8588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 dirty="0">
                <a:latin typeface="Arial" panose="020B0604020202020204" pitchFamily="34" charset="0"/>
              </a:rPr>
              <a:t>Volume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mL ,   L,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cm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dm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FAA35B9-F01A-4FE1-9BAB-A7EBC5192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1989138"/>
            <a:ext cx="1371600" cy="8588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>
                <a:latin typeface="Arial" panose="020B0604020202020204" pitchFamily="34" charset="0"/>
              </a:rPr>
              <a:t>Massa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mg, g, kg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CB530F-6EEC-4DBB-A9D0-B8E537A36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0938" y="2001838"/>
            <a:ext cx="1573212" cy="846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 dirty="0" err="1">
                <a:latin typeface="Arial" panose="020B0604020202020204" pitchFamily="34" charset="0"/>
              </a:rPr>
              <a:t>Chemische</a:t>
            </a:r>
            <a:r>
              <a:rPr lang="en-US" altLang="nl-NL" sz="1000" b="1" dirty="0">
                <a:latin typeface="Arial" panose="020B0604020202020204" pitchFamily="34" charset="0"/>
              </a:rPr>
              <a:t> </a:t>
            </a:r>
            <a:r>
              <a:rPr lang="en-US" altLang="nl-NL" sz="1000" b="1" dirty="0" err="1">
                <a:latin typeface="Arial" panose="020B0604020202020204" pitchFamily="34" charset="0"/>
              </a:rPr>
              <a:t>hoeveelheid</a:t>
            </a:r>
            <a:endParaRPr lang="en-US" altLang="nl-NL" sz="10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mol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3F76EF0-1D65-45D5-93A9-F3FE3B6C7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001837"/>
            <a:ext cx="1508400" cy="8604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 dirty="0">
                <a:latin typeface="Arial" panose="020B0604020202020204" pitchFamily="34" charset="0"/>
              </a:rPr>
              <a:t>Volume </a:t>
            </a:r>
            <a:r>
              <a:rPr lang="en-US" altLang="nl-NL" sz="1000" b="1" dirty="0">
                <a:solidFill>
                  <a:srgbClr val="FF0000"/>
                </a:solidFill>
                <a:latin typeface="Arial" panose="020B0604020202020204" pitchFamily="34" charset="0"/>
              </a:rPr>
              <a:t>gas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1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solidFill>
                  <a:schemeClr val="bg1"/>
                </a:solidFill>
                <a:latin typeface="Arial" panose="020B0604020202020204" pitchFamily="34" charset="0"/>
              </a:rPr>
              <a:t>mL ,   L,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cm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dm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2054" name="Line 14">
            <a:extLst>
              <a:ext uri="{FF2B5EF4-FFF2-40B4-BE49-F238E27FC236}">
                <a16:creationId xmlns:a16="http://schemas.microsoft.com/office/drawing/2014/main" id="{05DF3CC8-3AEC-4167-B4A2-889C5F09CD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5" name="Line 15">
            <a:extLst>
              <a:ext uri="{FF2B5EF4-FFF2-40B4-BE49-F238E27FC236}">
                <a16:creationId xmlns:a16="http://schemas.microsoft.com/office/drawing/2014/main" id="{39208250-5880-4AEF-8FBC-376FCAE1D1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4500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6" name="Line 16">
            <a:extLst>
              <a:ext uri="{FF2B5EF4-FFF2-40B4-BE49-F238E27FC236}">
                <a16:creationId xmlns:a16="http://schemas.microsoft.com/office/drawing/2014/main" id="{6FB59F44-4478-4D2C-8AF7-CDDD45AAF0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273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7" name="Text Box 18">
            <a:extLst>
              <a:ext uri="{FF2B5EF4-FFF2-40B4-BE49-F238E27FC236}">
                <a16:creationId xmlns:a16="http://schemas.microsoft.com/office/drawing/2014/main" id="{BF7BD620-308C-4E2B-95C1-D3472DCED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019425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chemeClr val="tx2"/>
                </a:solidFill>
                <a:latin typeface="Arial" panose="020B0604020202020204" pitchFamily="34" charset="0"/>
              </a:rPr>
              <a:t>Dichtheid</a:t>
            </a:r>
            <a:endParaRPr lang="nl-NL" altLang="nl-NL" sz="1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58" name="Text Box 21">
            <a:extLst>
              <a:ext uri="{FF2B5EF4-FFF2-40B4-BE49-F238E27FC236}">
                <a16:creationId xmlns:a16="http://schemas.microsoft.com/office/drawing/2014/main" id="{FF139EDB-0BEB-4A37-B0DF-AEBE8727A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3019425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chemeClr val="tx2"/>
                </a:solidFill>
                <a:latin typeface="Arial" panose="020B0604020202020204" pitchFamily="34" charset="0"/>
              </a:rPr>
              <a:t>Molaire massa</a:t>
            </a:r>
            <a:endParaRPr lang="nl-NL" altLang="nl-NL" sz="1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59" name="Text Box 22">
            <a:extLst>
              <a:ext uri="{FF2B5EF4-FFF2-40B4-BE49-F238E27FC236}">
                <a16:creationId xmlns:a16="http://schemas.microsoft.com/office/drawing/2014/main" id="{F318AD30-7909-4E0F-92BC-D7922DF0A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3019425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chemeClr val="tx2"/>
                </a:solidFill>
                <a:latin typeface="Arial" panose="020B0604020202020204" pitchFamily="34" charset="0"/>
              </a:rPr>
              <a:t>Molair volume</a:t>
            </a:r>
            <a:endParaRPr lang="nl-NL" altLang="nl-NL" sz="1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60" name="Line 24">
            <a:extLst>
              <a:ext uri="{FF2B5EF4-FFF2-40B4-BE49-F238E27FC236}">
                <a16:creationId xmlns:a16="http://schemas.microsoft.com/office/drawing/2014/main" id="{D097AE2B-BBF3-4D04-9C08-C21C8BFD57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1" name="Rectangle 25">
            <a:extLst>
              <a:ext uri="{FF2B5EF4-FFF2-40B4-BE49-F238E27FC236}">
                <a16:creationId xmlns:a16="http://schemas.microsoft.com/office/drawing/2014/main" id="{E82823F2-4C1E-4589-921A-7E0D114A2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724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Binas Tabel 8-12</a:t>
            </a:r>
            <a:endParaRPr lang="nl-NL" altLang="nl-NL" sz="1400">
              <a:latin typeface="Arial" panose="020B0604020202020204" pitchFamily="34" charset="0"/>
            </a:endParaRPr>
          </a:p>
        </p:txBody>
      </p:sp>
      <p:sp>
        <p:nvSpPr>
          <p:cNvPr id="2062" name="Rectangle 26">
            <a:extLst>
              <a:ext uri="{FF2B5EF4-FFF2-40B4-BE49-F238E27FC236}">
                <a16:creationId xmlns:a16="http://schemas.microsoft.com/office/drawing/2014/main" id="{1B6A7275-A117-4EF9-B222-75162A17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724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Binas Tabel 98-99</a:t>
            </a:r>
            <a:endParaRPr lang="nl-NL" altLang="nl-NL" sz="1400">
              <a:latin typeface="Arial" panose="020B0604020202020204" pitchFamily="34" charset="0"/>
            </a:endParaRPr>
          </a:p>
        </p:txBody>
      </p:sp>
      <p:sp>
        <p:nvSpPr>
          <p:cNvPr id="2063" name="Rectangle 27">
            <a:extLst>
              <a:ext uri="{FF2B5EF4-FFF2-40B4-BE49-F238E27FC236}">
                <a16:creationId xmlns:a16="http://schemas.microsoft.com/office/drawing/2014/main" id="{0D030405-DB37-4407-8DF2-2550954F4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724400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 dirty="0" err="1">
                <a:latin typeface="Arial" panose="020B0604020202020204" pitchFamily="34" charset="0"/>
              </a:rPr>
              <a:t>Binas</a:t>
            </a:r>
            <a:r>
              <a:rPr lang="en-US" altLang="nl-NL" sz="1400" dirty="0">
                <a:latin typeface="Arial" panose="020B0604020202020204" pitchFamily="34" charset="0"/>
              </a:rPr>
              <a:t> </a:t>
            </a:r>
            <a:r>
              <a:rPr lang="en-US" altLang="nl-NL" sz="1400" dirty="0" err="1">
                <a:latin typeface="Arial" panose="020B0604020202020204" pitchFamily="34" charset="0"/>
              </a:rPr>
              <a:t>Tabel</a:t>
            </a:r>
            <a:r>
              <a:rPr lang="en-US" altLang="nl-NL" sz="1400" dirty="0">
                <a:latin typeface="Arial" panose="020B0604020202020204" pitchFamily="34" charset="0"/>
              </a:rPr>
              <a:t> 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14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 dirty="0" err="1">
                <a:latin typeface="Arial" panose="020B0604020202020204" pitchFamily="34" charset="0"/>
              </a:rPr>
              <a:t>V</a:t>
            </a:r>
            <a:r>
              <a:rPr lang="en-US" altLang="nl-NL" sz="1400" baseline="-10000" dirty="0" err="1">
                <a:latin typeface="Arial" panose="020B0604020202020204" pitchFamily="34" charset="0"/>
              </a:rPr>
              <a:t>m</a:t>
            </a:r>
            <a:r>
              <a:rPr lang="en-US" altLang="nl-NL" sz="1400" dirty="0">
                <a:latin typeface="Arial" panose="020B0604020202020204" pitchFamily="34" charset="0"/>
              </a:rPr>
              <a:t> = 22,4 dm</a:t>
            </a:r>
            <a:r>
              <a:rPr lang="en-US" altLang="nl-NL" sz="1400" baseline="30000" dirty="0">
                <a:latin typeface="Arial" panose="020B0604020202020204" pitchFamily="34" charset="0"/>
              </a:rPr>
              <a:t>3</a:t>
            </a:r>
            <a:r>
              <a:rPr lang="en-US" altLang="nl-NL" sz="1400" dirty="0">
                <a:latin typeface="Arial" panose="020B0604020202020204" pitchFamily="34" charset="0"/>
              </a:rPr>
              <a:t> mol</a:t>
            </a:r>
            <a:r>
              <a:rPr lang="en-US" altLang="nl-NL" sz="1400" baseline="30000" dirty="0">
                <a:latin typeface="Arial" panose="020B0604020202020204" pitchFamily="34" charset="0"/>
              </a:rPr>
              <a:t>-1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 dirty="0">
                <a:latin typeface="Arial" panose="020B0604020202020204" pitchFamily="34" charset="0"/>
              </a:rPr>
              <a:t>(p=p</a:t>
            </a:r>
            <a:r>
              <a:rPr lang="en-US" altLang="nl-NL" sz="1400" baseline="-10000" dirty="0">
                <a:latin typeface="Arial" panose="020B0604020202020204" pitchFamily="34" charset="0"/>
              </a:rPr>
              <a:t>o</a:t>
            </a:r>
            <a:r>
              <a:rPr lang="en-US" altLang="nl-NL" sz="1400" dirty="0">
                <a:latin typeface="Arial" panose="020B0604020202020204" pitchFamily="34" charset="0"/>
              </a:rPr>
              <a:t> T=273K)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14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 dirty="0" err="1">
                <a:latin typeface="Arial" panose="020B0604020202020204" pitchFamily="34" charset="0"/>
              </a:rPr>
              <a:t>V</a:t>
            </a:r>
            <a:r>
              <a:rPr lang="en-US" altLang="nl-NL" sz="1400" baseline="-10000" dirty="0" err="1">
                <a:latin typeface="Arial" panose="020B0604020202020204" pitchFamily="34" charset="0"/>
              </a:rPr>
              <a:t>m</a:t>
            </a:r>
            <a:r>
              <a:rPr lang="en-US" altLang="nl-NL" sz="1400" dirty="0">
                <a:latin typeface="Arial" panose="020B0604020202020204" pitchFamily="34" charset="0"/>
              </a:rPr>
              <a:t> = 24,5 dm</a:t>
            </a:r>
            <a:r>
              <a:rPr lang="en-US" altLang="nl-NL" sz="1400" baseline="30000" dirty="0">
                <a:latin typeface="Arial" panose="020B0604020202020204" pitchFamily="34" charset="0"/>
              </a:rPr>
              <a:t>3</a:t>
            </a:r>
            <a:r>
              <a:rPr lang="en-US" altLang="nl-NL" sz="1400" dirty="0">
                <a:latin typeface="Arial" panose="020B0604020202020204" pitchFamily="34" charset="0"/>
              </a:rPr>
              <a:t> mol</a:t>
            </a:r>
            <a:r>
              <a:rPr lang="en-US" altLang="nl-NL" sz="1400" baseline="30000" dirty="0">
                <a:latin typeface="Arial" panose="020B0604020202020204" pitchFamily="34" charset="0"/>
              </a:rPr>
              <a:t>-1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 dirty="0">
                <a:latin typeface="Arial" panose="020B0604020202020204" pitchFamily="34" charset="0"/>
              </a:rPr>
              <a:t>(p=p</a:t>
            </a:r>
            <a:r>
              <a:rPr lang="en-US" altLang="nl-NL" sz="1400" baseline="-10000" dirty="0">
                <a:latin typeface="Arial" panose="020B0604020202020204" pitchFamily="34" charset="0"/>
              </a:rPr>
              <a:t>o</a:t>
            </a:r>
            <a:r>
              <a:rPr lang="en-US" altLang="nl-NL" sz="1400" dirty="0">
                <a:latin typeface="Arial" panose="020B0604020202020204" pitchFamily="34" charset="0"/>
              </a:rPr>
              <a:t> T=298K)</a:t>
            </a:r>
            <a:endParaRPr lang="nl-NL" altLang="nl-NL" sz="1400" dirty="0">
              <a:latin typeface="Arial" panose="020B0604020202020204" pitchFamily="34" charset="0"/>
            </a:endParaRPr>
          </a:p>
        </p:txBody>
      </p:sp>
      <p:sp>
        <p:nvSpPr>
          <p:cNvPr id="2064" name="Line 28">
            <a:extLst>
              <a:ext uri="{FF2B5EF4-FFF2-40B4-BE49-F238E27FC236}">
                <a16:creationId xmlns:a16="http://schemas.microsoft.com/office/drawing/2014/main" id="{1C450493-0E63-401A-920A-1FA207011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5" name="Line 29">
            <a:extLst>
              <a:ext uri="{FF2B5EF4-FFF2-40B4-BE49-F238E27FC236}">
                <a16:creationId xmlns:a16="http://schemas.microsoft.com/office/drawing/2014/main" id="{4A6BAF31-3365-4095-A34F-76805DB42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Text Box 31">
            <a:extLst>
              <a:ext uri="{FF2B5EF4-FFF2-40B4-BE49-F238E27FC236}">
                <a16:creationId xmlns:a16="http://schemas.microsoft.com/office/drawing/2014/main" id="{67F62E00-2AC2-4385-8FBA-7EA6CE4D2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85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b="1">
                <a:latin typeface="Arial" panose="020B0604020202020204" pitchFamily="34" charset="0"/>
              </a:rPr>
              <a:t>Hoofdschema berekeningen</a:t>
            </a:r>
            <a:endParaRPr lang="nl-NL" altLang="nl-NL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6F0CDC-5F9F-4B1F-BB0F-17640468B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89138"/>
            <a:ext cx="1509713" cy="8588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 dirty="0">
                <a:latin typeface="Arial" panose="020B0604020202020204" pitchFamily="34" charset="0"/>
              </a:rPr>
              <a:t>Volume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mL ,   L,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cm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dm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FAA35B9-F01A-4FE1-9BAB-A7EBC5192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1989138"/>
            <a:ext cx="1371600" cy="8588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>
                <a:latin typeface="Arial" panose="020B0604020202020204" pitchFamily="34" charset="0"/>
              </a:rPr>
              <a:t>Massa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>
                <a:latin typeface="Arial" panose="020B0604020202020204" pitchFamily="34" charset="0"/>
              </a:rPr>
              <a:t>mg, g, kg</a:t>
            </a:r>
            <a:endParaRPr lang="nl-NL" altLang="nl-NL" sz="1800" b="1">
              <a:latin typeface="Arial" panose="020B0604020202020204" pitchFamily="34" charset="0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CB530F-6EEC-4DBB-A9D0-B8E537A36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0938" y="2001838"/>
            <a:ext cx="1573212" cy="846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 dirty="0" err="1">
                <a:latin typeface="Arial" panose="020B0604020202020204" pitchFamily="34" charset="0"/>
              </a:rPr>
              <a:t>Chemische</a:t>
            </a:r>
            <a:r>
              <a:rPr lang="en-US" altLang="nl-NL" sz="1000" b="1" dirty="0">
                <a:latin typeface="Arial" panose="020B0604020202020204" pitchFamily="34" charset="0"/>
              </a:rPr>
              <a:t> </a:t>
            </a:r>
            <a:r>
              <a:rPr lang="en-US" altLang="nl-NL" sz="1000" b="1" dirty="0" err="1">
                <a:latin typeface="Arial" panose="020B0604020202020204" pitchFamily="34" charset="0"/>
              </a:rPr>
              <a:t>hoeveelheid</a:t>
            </a:r>
            <a:endParaRPr lang="en-US" altLang="nl-NL" sz="10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mol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3F76EF0-1D65-45D5-93A9-F3FE3B6C7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001837"/>
            <a:ext cx="1508400" cy="8604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000" b="1" dirty="0">
                <a:latin typeface="Arial" panose="020B0604020202020204" pitchFamily="34" charset="0"/>
              </a:rPr>
              <a:t>Volume </a:t>
            </a:r>
            <a:r>
              <a:rPr lang="en-US" altLang="nl-NL" sz="1000" b="1" dirty="0">
                <a:solidFill>
                  <a:srgbClr val="FF0000"/>
                </a:solidFill>
                <a:latin typeface="Arial" panose="020B0604020202020204" pitchFamily="34" charset="0"/>
              </a:rPr>
              <a:t>gas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1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solidFill>
                  <a:schemeClr val="bg1"/>
                </a:solidFill>
                <a:latin typeface="Arial" panose="020B0604020202020204" pitchFamily="34" charset="0"/>
              </a:rPr>
              <a:t>mL ,   L,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b="1" dirty="0">
                <a:latin typeface="Arial" panose="020B0604020202020204" pitchFamily="34" charset="0"/>
              </a:rPr>
              <a:t>cm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dm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r>
              <a:rPr lang="en-US" altLang="nl-NL" sz="1800" b="1" dirty="0">
                <a:latin typeface="Arial" panose="020B0604020202020204" pitchFamily="34" charset="0"/>
              </a:rPr>
              <a:t>, m</a:t>
            </a:r>
            <a:r>
              <a:rPr lang="en-US" altLang="nl-NL" sz="1800" b="1" baseline="30000" dirty="0">
                <a:latin typeface="Arial" panose="020B0604020202020204" pitchFamily="34" charset="0"/>
              </a:rPr>
              <a:t>3</a:t>
            </a:r>
            <a:endParaRPr lang="nl-NL" altLang="nl-NL" sz="1800" b="1" dirty="0">
              <a:latin typeface="Arial" panose="020B0604020202020204" pitchFamily="34" charset="0"/>
            </a:endParaRPr>
          </a:p>
        </p:txBody>
      </p:sp>
      <p:sp>
        <p:nvSpPr>
          <p:cNvPr id="2054" name="Line 14">
            <a:extLst>
              <a:ext uri="{FF2B5EF4-FFF2-40B4-BE49-F238E27FC236}">
                <a16:creationId xmlns:a16="http://schemas.microsoft.com/office/drawing/2014/main" id="{05DF3CC8-3AEC-4167-B4A2-889C5F09CD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5" name="Line 15">
            <a:extLst>
              <a:ext uri="{FF2B5EF4-FFF2-40B4-BE49-F238E27FC236}">
                <a16:creationId xmlns:a16="http://schemas.microsoft.com/office/drawing/2014/main" id="{39208250-5880-4AEF-8FBC-376FCAE1D1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4500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6" name="Line 16">
            <a:extLst>
              <a:ext uri="{FF2B5EF4-FFF2-40B4-BE49-F238E27FC236}">
                <a16:creationId xmlns:a16="http://schemas.microsoft.com/office/drawing/2014/main" id="{6FB59F44-4478-4D2C-8AF7-CDDD45AAF0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273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7" name="Text Box 18">
            <a:extLst>
              <a:ext uri="{FF2B5EF4-FFF2-40B4-BE49-F238E27FC236}">
                <a16:creationId xmlns:a16="http://schemas.microsoft.com/office/drawing/2014/main" id="{BF7BD620-308C-4E2B-95C1-D3472DCED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019425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chemeClr val="tx2"/>
                </a:solidFill>
                <a:latin typeface="Arial" panose="020B0604020202020204" pitchFamily="34" charset="0"/>
              </a:rPr>
              <a:t>Dichtheid</a:t>
            </a:r>
            <a:endParaRPr lang="nl-NL" altLang="nl-NL" sz="1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58" name="Text Box 21">
            <a:extLst>
              <a:ext uri="{FF2B5EF4-FFF2-40B4-BE49-F238E27FC236}">
                <a16:creationId xmlns:a16="http://schemas.microsoft.com/office/drawing/2014/main" id="{FF139EDB-0BEB-4A37-B0DF-AEBE8727A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3019425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chemeClr val="tx2"/>
                </a:solidFill>
                <a:latin typeface="Arial" panose="020B0604020202020204" pitchFamily="34" charset="0"/>
              </a:rPr>
              <a:t>Molaire massa</a:t>
            </a:r>
            <a:endParaRPr lang="nl-NL" altLang="nl-NL" sz="1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59" name="Text Box 22">
            <a:extLst>
              <a:ext uri="{FF2B5EF4-FFF2-40B4-BE49-F238E27FC236}">
                <a16:creationId xmlns:a16="http://schemas.microsoft.com/office/drawing/2014/main" id="{F318AD30-7909-4E0F-92BC-D7922DF0A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3019425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1600" b="1">
                <a:solidFill>
                  <a:schemeClr val="tx2"/>
                </a:solidFill>
                <a:latin typeface="Arial" panose="020B0604020202020204" pitchFamily="34" charset="0"/>
              </a:rPr>
              <a:t>Molair volume</a:t>
            </a:r>
            <a:endParaRPr lang="nl-NL" altLang="nl-NL" sz="1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60" name="Line 24">
            <a:extLst>
              <a:ext uri="{FF2B5EF4-FFF2-40B4-BE49-F238E27FC236}">
                <a16:creationId xmlns:a16="http://schemas.microsoft.com/office/drawing/2014/main" id="{D097AE2B-BBF3-4D04-9C08-C21C8BFD57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1" name="Rectangle 25">
            <a:extLst>
              <a:ext uri="{FF2B5EF4-FFF2-40B4-BE49-F238E27FC236}">
                <a16:creationId xmlns:a16="http://schemas.microsoft.com/office/drawing/2014/main" id="{E82823F2-4C1E-4589-921A-7E0D114A2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724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Binas Tabel 8-12</a:t>
            </a:r>
            <a:endParaRPr lang="nl-NL" altLang="nl-NL" sz="1400">
              <a:latin typeface="Arial" panose="020B0604020202020204" pitchFamily="34" charset="0"/>
            </a:endParaRPr>
          </a:p>
        </p:txBody>
      </p:sp>
      <p:sp>
        <p:nvSpPr>
          <p:cNvPr id="2062" name="Rectangle 26">
            <a:extLst>
              <a:ext uri="{FF2B5EF4-FFF2-40B4-BE49-F238E27FC236}">
                <a16:creationId xmlns:a16="http://schemas.microsoft.com/office/drawing/2014/main" id="{1B6A7275-A117-4EF9-B222-75162A17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724400"/>
            <a:ext cx="1524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Binas Tabel 98-99</a:t>
            </a:r>
            <a:endParaRPr lang="nl-NL" altLang="nl-NL" sz="1400">
              <a:latin typeface="Arial" panose="020B0604020202020204" pitchFamily="34" charset="0"/>
            </a:endParaRPr>
          </a:p>
        </p:txBody>
      </p:sp>
      <p:sp>
        <p:nvSpPr>
          <p:cNvPr id="2063" name="Rectangle 27">
            <a:extLst>
              <a:ext uri="{FF2B5EF4-FFF2-40B4-BE49-F238E27FC236}">
                <a16:creationId xmlns:a16="http://schemas.microsoft.com/office/drawing/2014/main" id="{0D030405-DB37-4407-8DF2-2550954F4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724400"/>
            <a:ext cx="2057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Binas Tabel 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14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V</a:t>
            </a:r>
            <a:r>
              <a:rPr lang="en-US" altLang="nl-NL" sz="1400" baseline="-10000">
                <a:latin typeface="Arial" panose="020B0604020202020204" pitchFamily="34" charset="0"/>
              </a:rPr>
              <a:t>m</a:t>
            </a:r>
            <a:r>
              <a:rPr lang="en-US" altLang="nl-NL" sz="1400">
                <a:latin typeface="Arial" panose="020B0604020202020204" pitchFamily="34" charset="0"/>
              </a:rPr>
              <a:t> = 22,4 dm</a:t>
            </a:r>
            <a:r>
              <a:rPr lang="en-US" altLang="nl-NL" sz="1400" baseline="30000">
                <a:latin typeface="Arial" panose="020B0604020202020204" pitchFamily="34" charset="0"/>
              </a:rPr>
              <a:t>3</a:t>
            </a:r>
            <a:r>
              <a:rPr lang="en-US" altLang="nl-NL" sz="1400">
                <a:latin typeface="Arial" panose="020B0604020202020204" pitchFamily="34" charset="0"/>
              </a:rPr>
              <a:t> mol</a:t>
            </a:r>
            <a:r>
              <a:rPr lang="en-US" altLang="nl-NL" sz="1400" baseline="30000">
                <a:latin typeface="Arial" panose="020B0604020202020204" pitchFamily="34" charset="0"/>
              </a:rPr>
              <a:t>-1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(p=p</a:t>
            </a:r>
            <a:r>
              <a:rPr lang="en-US" altLang="nl-NL" sz="1400" baseline="-10000">
                <a:latin typeface="Arial" panose="020B0604020202020204" pitchFamily="34" charset="0"/>
              </a:rPr>
              <a:t>o</a:t>
            </a:r>
            <a:r>
              <a:rPr lang="en-US" altLang="nl-NL" sz="1400">
                <a:latin typeface="Arial" panose="020B0604020202020204" pitchFamily="34" charset="0"/>
              </a:rPr>
              <a:t> T=273K)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14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V</a:t>
            </a:r>
            <a:r>
              <a:rPr lang="en-US" altLang="nl-NL" sz="1400" baseline="-10000">
                <a:latin typeface="Arial" panose="020B0604020202020204" pitchFamily="34" charset="0"/>
              </a:rPr>
              <a:t>m</a:t>
            </a:r>
            <a:r>
              <a:rPr lang="en-US" altLang="nl-NL" sz="1400">
                <a:latin typeface="Arial" panose="020B0604020202020204" pitchFamily="34" charset="0"/>
              </a:rPr>
              <a:t> = 24,5 dm</a:t>
            </a:r>
            <a:r>
              <a:rPr lang="en-US" altLang="nl-NL" sz="1400" baseline="30000">
                <a:latin typeface="Arial" panose="020B0604020202020204" pitchFamily="34" charset="0"/>
              </a:rPr>
              <a:t>3</a:t>
            </a:r>
            <a:r>
              <a:rPr lang="en-US" altLang="nl-NL" sz="1400">
                <a:latin typeface="Arial" panose="020B0604020202020204" pitchFamily="34" charset="0"/>
              </a:rPr>
              <a:t> mol</a:t>
            </a:r>
            <a:r>
              <a:rPr lang="en-US" altLang="nl-NL" sz="1400" baseline="30000">
                <a:latin typeface="Arial" panose="020B0604020202020204" pitchFamily="34" charset="0"/>
              </a:rPr>
              <a:t>-1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>
                <a:latin typeface="Arial" panose="020B0604020202020204" pitchFamily="34" charset="0"/>
              </a:rPr>
              <a:t>(p=p</a:t>
            </a:r>
            <a:r>
              <a:rPr lang="en-US" altLang="nl-NL" sz="1400" baseline="-10000">
                <a:latin typeface="Arial" panose="020B0604020202020204" pitchFamily="34" charset="0"/>
              </a:rPr>
              <a:t>o</a:t>
            </a:r>
            <a:r>
              <a:rPr lang="en-US" altLang="nl-NL" sz="1400">
                <a:latin typeface="Arial" panose="020B0604020202020204" pitchFamily="34" charset="0"/>
              </a:rPr>
              <a:t> T=298K)</a:t>
            </a:r>
            <a:endParaRPr lang="nl-NL" altLang="nl-NL" sz="1400">
              <a:latin typeface="Arial" panose="020B0604020202020204" pitchFamily="34" charset="0"/>
            </a:endParaRPr>
          </a:p>
        </p:txBody>
      </p:sp>
      <p:sp>
        <p:nvSpPr>
          <p:cNvPr id="2064" name="Line 28">
            <a:extLst>
              <a:ext uri="{FF2B5EF4-FFF2-40B4-BE49-F238E27FC236}">
                <a16:creationId xmlns:a16="http://schemas.microsoft.com/office/drawing/2014/main" id="{1C450493-0E63-401A-920A-1FA207011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5" name="Line 29">
            <a:extLst>
              <a:ext uri="{FF2B5EF4-FFF2-40B4-BE49-F238E27FC236}">
                <a16:creationId xmlns:a16="http://schemas.microsoft.com/office/drawing/2014/main" id="{4A6BAF31-3365-4095-A34F-76805DB42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6576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Text Box 31">
            <a:extLst>
              <a:ext uri="{FF2B5EF4-FFF2-40B4-BE49-F238E27FC236}">
                <a16:creationId xmlns:a16="http://schemas.microsoft.com/office/drawing/2014/main" id="{67F62E00-2AC2-4385-8FBA-7EA6CE4D2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85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nl-NL" sz="2400" b="1">
                <a:latin typeface="Arial" panose="020B0604020202020204" pitchFamily="34" charset="0"/>
              </a:rPr>
              <a:t>Hoofdschema berekeningen</a:t>
            </a:r>
            <a:endParaRPr lang="nl-NL" altLang="nl-NL" sz="2400" b="1">
              <a:latin typeface="Arial" panose="020B0604020202020204" pitchFamily="34" charset="0"/>
            </a:endParaRPr>
          </a:p>
        </p:txBody>
      </p:sp>
      <p:sp>
        <p:nvSpPr>
          <p:cNvPr id="15" name="Pijl: gekromd omlaag 14">
            <a:extLst>
              <a:ext uri="{FF2B5EF4-FFF2-40B4-BE49-F238E27FC236}">
                <a16:creationId xmlns:a16="http://schemas.microsoft.com/office/drawing/2014/main" id="{6E9038EE-1FF0-40B4-97BF-00F90A32A10B}"/>
              </a:ext>
            </a:extLst>
          </p:cNvPr>
          <p:cNvSpPr/>
          <p:nvPr/>
        </p:nvSpPr>
        <p:spPr>
          <a:xfrm>
            <a:off x="6211813" y="1466043"/>
            <a:ext cx="1673374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3" name="Pijl: gekromd omlaag 32">
            <a:extLst>
              <a:ext uri="{FF2B5EF4-FFF2-40B4-BE49-F238E27FC236}">
                <a16:creationId xmlns:a16="http://schemas.microsoft.com/office/drawing/2014/main" id="{8176636C-7904-48E8-8046-CBFFF30B7EB8}"/>
              </a:ext>
            </a:extLst>
          </p:cNvPr>
          <p:cNvSpPr/>
          <p:nvPr/>
        </p:nvSpPr>
        <p:spPr>
          <a:xfrm flipH="1">
            <a:off x="1066801" y="1200149"/>
            <a:ext cx="4267199" cy="72309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1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95054DF-903A-CFA1-B4AF-687E415988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50" t="10800" r="33462" b="8001"/>
          <a:stretch/>
        </p:blipFill>
        <p:spPr>
          <a:xfrm>
            <a:off x="2215600" y="116631"/>
            <a:ext cx="4804672" cy="679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8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39778E9-A266-5B31-72A1-3BB8FB8A99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825" t="15000" r="35038" b="15000"/>
          <a:stretch/>
        </p:blipFill>
        <p:spPr>
          <a:xfrm>
            <a:off x="2267744" y="152636"/>
            <a:ext cx="4849018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5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2086B7C-173E-FB6B-958A-BC2D284F6D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88" t="17802" r="31100" b="35999"/>
          <a:stretch/>
        </p:blipFill>
        <p:spPr>
          <a:xfrm>
            <a:off x="1311999" y="548679"/>
            <a:ext cx="6973867" cy="489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29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31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D382A92B-7A5D-450C-8359-D8B7CA265B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4" t="4709" r="1619"/>
          <a:stretch/>
        </p:blipFill>
        <p:spPr>
          <a:xfrm>
            <a:off x="3916937" y="5301208"/>
            <a:ext cx="1375378" cy="155679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A959E28-C581-4CE8-AA2B-7472FC3F9D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51" t="38399" r="29690" b="12029"/>
          <a:stretch/>
        </p:blipFill>
        <p:spPr>
          <a:xfrm rot="16200000" flipH="1">
            <a:off x="7359080" y="5066262"/>
            <a:ext cx="1556792" cy="2086069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8F95D2DB-AC03-4526-A56B-16EF4181B489}"/>
              </a:ext>
            </a:extLst>
          </p:cNvPr>
          <p:cNvGrpSpPr/>
          <p:nvPr/>
        </p:nvGrpSpPr>
        <p:grpSpPr>
          <a:xfrm>
            <a:off x="347556" y="666591"/>
            <a:ext cx="2499150" cy="5271518"/>
            <a:chOff x="347556" y="666591"/>
            <a:chExt cx="2499150" cy="5271518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347556" y="666591"/>
              <a:ext cx="2499150" cy="343059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D7267D7D-151A-47FF-A607-D5617846B3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450" r="42478" b="46071"/>
            <a:stretch/>
          </p:blipFill>
          <p:spPr>
            <a:xfrm rot="10800000">
              <a:off x="1355677" y="4081689"/>
              <a:ext cx="656529" cy="1856420"/>
            </a:xfrm>
            <a:prstGeom prst="rect">
              <a:avLst/>
            </a:prstGeom>
          </p:spPr>
        </p:pic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28245C1C-5B15-4518-9E03-32426FF23373}"/>
              </a:ext>
            </a:extLst>
          </p:cNvPr>
          <p:cNvGrpSpPr/>
          <p:nvPr/>
        </p:nvGrpSpPr>
        <p:grpSpPr>
          <a:xfrm>
            <a:off x="3275841" y="688760"/>
            <a:ext cx="2670258" cy="4760760"/>
            <a:chOff x="3275841" y="688760"/>
            <a:chExt cx="2670258" cy="4760760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20" r="9841"/>
            <a:stretch/>
          </p:blipFill>
          <p:spPr>
            <a:xfrm>
              <a:off x="3275841" y="688760"/>
              <a:ext cx="2670258" cy="3430597"/>
            </a:xfrm>
            <a:prstGeom prst="rect">
              <a:avLst/>
            </a:prstGeom>
          </p:spPr>
        </p:pic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40512AF2-3C18-4C47-B1B7-84A717E22C20}"/>
                </a:ext>
              </a:extLst>
            </p:cNvPr>
            <p:cNvGrpSpPr/>
            <p:nvPr/>
          </p:nvGrpSpPr>
          <p:grpSpPr>
            <a:xfrm>
              <a:off x="4426348" y="4104000"/>
              <a:ext cx="446927" cy="1345520"/>
              <a:chOff x="4426348" y="4104000"/>
              <a:chExt cx="446927" cy="1345520"/>
            </a:xfrm>
          </p:grpSpPr>
          <p:pic>
            <p:nvPicPr>
              <p:cNvPr id="14" name="Afbeelding 13">
                <a:extLst>
                  <a:ext uri="{FF2B5EF4-FFF2-40B4-BE49-F238E27FC236}">
                    <a16:creationId xmlns:a16="http://schemas.microsoft.com/office/drawing/2014/main" id="{E872EF20-CE7E-4C00-ACDB-D4E72308BB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500" t="12865" r="43026" b="40927"/>
              <a:stretch/>
            </p:blipFill>
            <p:spPr>
              <a:xfrm rot="10800000">
                <a:off x="4426348" y="4104000"/>
                <a:ext cx="446927" cy="1181853"/>
              </a:xfrm>
              <a:prstGeom prst="rect">
                <a:avLst/>
              </a:prstGeom>
            </p:spPr>
          </p:pic>
          <p:pic>
            <p:nvPicPr>
              <p:cNvPr id="21" name="Afbeelding 20">
                <a:extLst>
                  <a:ext uri="{FF2B5EF4-FFF2-40B4-BE49-F238E27FC236}">
                    <a16:creationId xmlns:a16="http://schemas.microsoft.com/office/drawing/2014/main" id="{2DC6EDAA-196F-4E1D-8EA0-B43EB4E3D9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591" t="17397" r="50000" b="74939"/>
              <a:stretch/>
            </p:blipFill>
            <p:spPr>
              <a:xfrm rot="10800000">
                <a:off x="4599863" y="5253504"/>
                <a:ext cx="36000" cy="196016"/>
              </a:xfrm>
              <a:prstGeom prst="rect">
                <a:avLst/>
              </a:prstGeom>
            </p:spPr>
          </p:pic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76455169-1B75-4DDC-86E8-B1CAF31AFE6B}"/>
                  </a:ext>
                </a:extLst>
              </p:cNvPr>
              <p:cNvSpPr/>
              <p:nvPr/>
            </p:nvSpPr>
            <p:spPr>
              <a:xfrm>
                <a:off x="4644000" y="5243227"/>
                <a:ext cx="72008" cy="503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5060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lang="nl-NL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druk gelijk</a:t>
            </a:r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EA17CCBE-F6C6-4AE3-98A2-CC0AEC21CDA5}"/>
              </a:ext>
            </a:extLst>
          </p:cNvPr>
          <p:cNvGrpSpPr/>
          <p:nvPr/>
        </p:nvGrpSpPr>
        <p:grpSpPr>
          <a:xfrm>
            <a:off x="6162099" y="666591"/>
            <a:ext cx="2670258" cy="4787001"/>
            <a:chOff x="6162099" y="666591"/>
            <a:chExt cx="2670258" cy="4787001"/>
          </a:xfrm>
        </p:grpSpPr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89E3311A-D487-4650-85E5-48C0AEB5F31E}"/>
                </a:ext>
              </a:extLst>
            </p:cNvPr>
            <p:cNvGrpSpPr/>
            <p:nvPr/>
          </p:nvGrpSpPr>
          <p:grpSpPr>
            <a:xfrm>
              <a:off x="6162099" y="666591"/>
              <a:ext cx="2670258" cy="4669419"/>
              <a:chOff x="6162099" y="666591"/>
              <a:chExt cx="2670258" cy="4669419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F331FD7C-00B2-4C82-973B-8E5601D494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1631" t="13827" r="42478" b="46850"/>
              <a:stretch/>
            </p:blipFill>
            <p:spPr>
              <a:xfrm rot="10800000">
                <a:off x="7115253" y="3816000"/>
                <a:ext cx="614259" cy="1520010"/>
              </a:xfrm>
              <a:prstGeom prst="rect">
                <a:avLst/>
              </a:prstGeom>
            </p:spPr>
          </p:pic>
          <p:pic>
            <p:nvPicPr>
              <p:cNvPr id="7" name="Afbeelding 6">
                <a:extLst>
                  <a:ext uri="{FF2B5EF4-FFF2-40B4-BE49-F238E27FC236}">
                    <a16:creationId xmlns:a16="http://schemas.microsoft.com/office/drawing/2014/main" id="{DEB01FAF-E2D5-428F-A7B4-71C332A3A6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489" r="9672"/>
              <a:stretch/>
            </p:blipFill>
            <p:spPr>
              <a:xfrm>
                <a:off x="6162099" y="666591"/>
                <a:ext cx="2670258" cy="3430597"/>
              </a:xfrm>
              <a:prstGeom prst="rect">
                <a:avLst/>
              </a:prstGeom>
            </p:spPr>
          </p:pic>
        </p:grpSp>
        <p:pic>
          <p:nvPicPr>
            <p:cNvPr id="30" name="Afbeelding 29">
              <a:extLst>
                <a:ext uri="{FF2B5EF4-FFF2-40B4-BE49-F238E27FC236}">
                  <a16:creationId xmlns:a16="http://schemas.microsoft.com/office/drawing/2014/main" id="{6017EA13-FC26-4444-89BF-67CA0CB230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22043" r="50000" b="74939"/>
            <a:stretch/>
          </p:blipFill>
          <p:spPr>
            <a:xfrm rot="10800000">
              <a:off x="7287414" y="5299191"/>
              <a:ext cx="72008" cy="154401"/>
            </a:xfrm>
            <a:prstGeom prst="rect">
              <a:avLst/>
            </a:prstGeom>
          </p:spPr>
        </p:pic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E5496F4D-0B46-45E6-B5CF-77671065CE90}"/>
              </a:ext>
            </a:extLst>
          </p:cNvPr>
          <p:cNvGrpSpPr/>
          <p:nvPr/>
        </p:nvGrpSpPr>
        <p:grpSpPr>
          <a:xfrm>
            <a:off x="-79903" y="5508000"/>
            <a:ext cx="2221149" cy="1560497"/>
            <a:chOff x="-79903" y="5508000"/>
            <a:chExt cx="2221149" cy="1560497"/>
          </a:xfrm>
        </p:grpSpPr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3E0932A8-12CC-49CF-928F-1DB6E34EEA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2" y="5727288"/>
              <a:ext cx="36000" cy="196016"/>
            </a:xfrm>
            <a:prstGeom prst="rect">
              <a:avLst/>
            </a:prstGeom>
          </p:spPr>
        </p:pic>
        <p:grpSp>
          <p:nvGrpSpPr>
            <p:cNvPr id="5" name="Groep 4">
              <a:extLst>
                <a:ext uri="{FF2B5EF4-FFF2-40B4-BE49-F238E27FC236}">
                  <a16:creationId xmlns:a16="http://schemas.microsoft.com/office/drawing/2014/main" id="{E95B2478-69CC-46D5-A10C-87C3066CBFCC}"/>
                </a:ext>
              </a:extLst>
            </p:cNvPr>
            <p:cNvGrpSpPr/>
            <p:nvPr/>
          </p:nvGrpSpPr>
          <p:grpSpPr>
            <a:xfrm>
              <a:off x="-79903" y="5508000"/>
              <a:ext cx="2221149" cy="1560497"/>
              <a:chOff x="-79903" y="5508000"/>
              <a:chExt cx="2221149" cy="1560497"/>
            </a:xfrm>
          </p:grpSpPr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BE2955F2-6129-42B3-A4A6-953A8C2FB6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986" t="20707" r="23256" b="5180"/>
              <a:stretch/>
            </p:blipFill>
            <p:spPr>
              <a:xfrm rot="5582116">
                <a:off x="301816" y="5229066"/>
                <a:ext cx="1457712" cy="2221149"/>
              </a:xfrm>
              <a:prstGeom prst="rect">
                <a:avLst/>
              </a:prstGeom>
            </p:spPr>
          </p:pic>
          <p:pic>
            <p:nvPicPr>
              <p:cNvPr id="26" name="Afbeelding 25">
                <a:extLst>
                  <a:ext uri="{FF2B5EF4-FFF2-40B4-BE49-F238E27FC236}">
                    <a16:creationId xmlns:a16="http://schemas.microsoft.com/office/drawing/2014/main" id="{2FA2B2BB-5969-4A8C-AC20-2C59BFDF56F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674" t="3725" r="50143" b="85816"/>
              <a:stretch/>
            </p:blipFill>
            <p:spPr>
              <a:xfrm rot="10800000">
                <a:off x="1611934" y="5508000"/>
                <a:ext cx="144015" cy="360040"/>
              </a:xfrm>
              <a:prstGeom prst="rect">
                <a:avLst/>
              </a:prstGeom>
            </p:spPr>
          </p:pic>
        </p:grpSp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822201DC-D28D-46AC-98E1-813BC29D18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1" y="5727288"/>
              <a:ext cx="45719" cy="196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9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D382A92B-7A5D-450C-8359-D8B7CA265B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4" t="4709" r="1619"/>
          <a:stretch/>
        </p:blipFill>
        <p:spPr>
          <a:xfrm>
            <a:off x="3916937" y="5301208"/>
            <a:ext cx="1375378" cy="155679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A959E28-C581-4CE8-AA2B-7472FC3F9D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51" t="38399" r="29690" b="12029"/>
          <a:stretch/>
        </p:blipFill>
        <p:spPr>
          <a:xfrm rot="16200000" flipH="1">
            <a:off x="7359080" y="5066262"/>
            <a:ext cx="1556792" cy="2086069"/>
          </a:xfrm>
          <a:prstGeom prst="rect">
            <a:avLst/>
          </a:prstGeom>
        </p:spPr>
      </p:pic>
      <p:grpSp>
        <p:nvGrpSpPr>
          <p:cNvPr id="28" name="Groep 27">
            <a:extLst>
              <a:ext uri="{FF2B5EF4-FFF2-40B4-BE49-F238E27FC236}">
                <a16:creationId xmlns:a16="http://schemas.microsoft.com/office/drawing/2014/main" id="{8F95D2DB-AC03-4526-A56B-16EF4181B489}"/>
              </a:ext>
            </a:extLst>
          </p:cNvPr>
          <p:cNvGrpSpPr/>
          <p:nvPr/>
        </p:nvGrpSpPr>
        <p:grpSpPr>
          <a:xfrm>
            <a:off x="347556" y="666591"/>
            <a:ext cx="2499150" cy="5271518"/>
            <a:chOff x="347556" y="666591"/>
            <a:chExt cx="2499150" cy="5271518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347556" y="666591"/>
              <a:ext cx="2499150" cy="3430597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D7267D7D-151A-47FF-A607-D5617846B3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450" r="42478" b="46071"/>
            <a:stretch/>
          </p:blipFill>
          <p:spPr>
            <a:xfrm rot="10800000">
              <a:off x="1355677" y="4081689"/>
              <a:ext cx="656529" cy="1856420"/>
            </a:xfrm>
            <a:prstGeom prst="rect">
              <a:avLst/>
            </a:prstGeom>
          </p:spPr>
        </p:pic>
      </p:grpSp>
      <p:grpSp>
        <p:nvGrpSpPr>
          <p:cNvPr id="27" name="Groep 26">
            <a:extLst>
              <a:ext uri="{FF2B5EF4-FFF2-40B4-BE49-F238E27FC236}">
                <a16:creationId xmlns:a16="http://schemas.microsoft.com/office/drawing/2014/main" id="{28245C1C-5B15-4518-9E03-32426FF23373}"/>
              </a:ext>
            </a:extLst>
          </p:cNvPr>
          <p:cNvGrpSpPr/>
          <p:nvPr/>
        </p:nvGrpSpPr>
        <p:grpSpPr>
          <a:xfrm>
            <a:off x="3275841" y="688760"/>
            <a:ext cx="2670258" cy="4760760"/>
            <a:chOff x="3275841" y="688760"/>
            <a:chExt cx="2670258" cy="4760760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20" r="9841"/>
            <a:stretch/>
          </p:blipFill>
          <p:spPr>
            <a:xfrm>
              <a:off x="3275841" y="688760"/>
              <a:ext cx="2670258" cy="3430597"/>
            </a:xfrm>
            <a:prstGeom prst="rect">
              <a:avLst/>
            </a:prstGeom>
          </p:spPr>
        </p:pic>
        <p:grpSp>
          <p:nvGrpSpPr>
            <p:cNvPr id="23" name="Groep 22">
              <a:extLst>
                <a:ext uri="{FF2B5EF4-FFF2-40B4-BE49-F238E27FC236}">
                  <a16:creationId xmlns:a16="http://schemas.microsoft.com/office/drawing/2014/main" id="{40512AF2-3C18-4C47-B1B7-84A717E22C20}"/>
                </a:ext>
              </a:extLst>
            </p:cNvPr>
            <p:cNvGrpSpPr/>
            <p:nvPr/>
          </p:nvGrpSpPr>
          <p:grpSpPr>
            <a:xfrm>
              <a:off x="4426348" y="4104000"/>
              <a:ext cx="446927" cy="1345520"/>
              <a:chOff x="4426348" y="4104000"/>
              <a:chExt cx="446927" cy="1345520"/>
            </a:xfrm>
          </p:grpSpPr>
          <p:pic>
            <p:nvPicPr>
              <p:cNvPr id="14" name="Afbeelding 13">
                <a:extLst>
                  <a:ext uri="{FF2B5EF4-FFF2-40B4-BE49-F238E27FC236}">
                    <a16:creationId xmlns:a16="http://schemas.microsoft.com/office/drawing/2014/main" id="{E872EF20-CE7E-4C00-ACDB-D4E72308BB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500" t="12865" r="43026" b="40927"/>
              <a:stretch/>
            </p:blipFill>
            <p:spPr>
              <a:xfrm rot="10800000">
                <a:off x="4426348" y="4104000"/>
                <a:ext cx="446927" cy="1181853"/>
              </a:xfrm>
              <a:prstGeom prst="rect">
                <a:avLst/>
              </a:prstGeom>
            </p:spPr>
          </p:pic>
          <p:pic>
            <p:nvPicPr>
              <p:cNvPr id="21" name="Afbeelding 20">
                <a:extLst>
                  <a:ext uri="{FF2B5EF4-FFF2-40B4-BE49-F238E27FC236}">
                    <a16:creationId xmlns:a16="http://schemas.microsoft.com/office/drawing/2014/main" id="{2DC6EDAA-196F-4E1D-8EA0-B43EB4E3D9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591" t="17397" r="50000" b="74939"/>
              <a:stretch/>
            </p:blipFill>
            <p:spPr>
              <a:xfrm rot="10800000">
                <a:off x="4599863" y="5253504"/>
                <a:ext cx="36000" cy="196016"/>
              </a:xfrm>
              <a:prstGeom prst="rect">
                <a:avLst/>
              </a:prstGeom>
            </p:spPr>
          </p:pic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76455169-1B75-4DDC-86E8-B1CAF31AFE6B}"/>
                  </a:ext>
                </a:extLst>
              </p:cNvPr>
              <p:cNvSpPr/>
              <p:nvPr/>
            </p:nvSpPr>
            <p:spPr>
              <a:xfrm>
                <a:off x="4644000" y="5243227"/>
                <a:ext cx="72008" cy="503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22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EA17CCBE-F6C6-4AE3-98A2-CC0AEC21CDA5}"/>
              </a:ext>
            </a:extLst>
          </p:cNvPr>
          <p:cNvGrpSpPr/>
          <p:nvPr/>
        </p:nvGrpSpPr>
        <p:grpSpPr>
          <a:xfrm>
            <a:off x="6162099" y="666591"/>
            <a:ext cx="2670258" cy="4787001"/>
            <a:chOff x="6162099" y="666591"/>
            <a:chExt cx="2670258" cy="4787001"/>
          </a:xfrm>
        </p:grpSpPr>
        <p:grpSp>
          <p:nvGrpSpPr>
            <p:cNvPr id="29" name="Groep 28">
              <a:extLst>
                <a:ext uri="{FF2B5EF4-FFF2-40B4-BE49-F238E27FC236}">
                  <a16:creationId xmlns:a16="http://schemas.microsoft.com/office/drawing/2014/main" id="{89E3311A-D487-4650-85E5-48C0AEB5F31E}"/>
                </a:ext>
              </a:extLst>
            </p:cNvPr>
            <p:cNvGrpSpPr/>
            <p:nvPr/>
          </p:nvGrpSpPr>
          <p:grpSpPr>
            <a:xfrm>
              <a:off x="6162099" y="666591"/>
              <a:ext cx="2670258" cy="4669419"/>
              <a:chOff x="6162099" y="666591"/>
              <a:chExt cx="2670258" cy="4669419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F331FD7C-00B2-4C82-973B-8E5601D494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1631" t="13827" r="42478" b="46850"/>
              <a:stretch/>
            </p:blipFill>
            <p:spPr>
              <a:xfrm rot="10800000">
                <a:off x="7115253" y="3816000"/>
                <a:ext cx="614259" cy="1520010"/>
              </a:xfrm>
              <a:prstGeom prst="rect">
                <a:avLst/>
              </a:prstGeom>
            </p:spPr>
          </p:pic>
          <p:pic>
            <p:nvPicPr>
              <p:cNvPr id="7" name="Afbeelding 6">
                <a:extLst>
                  <a:ext uri="{FF2B5EF4-FFF2-40B4-BE49-F238E27FC236}">
                    <a16:creationId xmlns:a16="http://schemas.microsoft.com/office/drawing/2014/main" id="{DEB01FAF-E2D5-428F-A7B4-71C332A3A6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489" r="9672"/>
              <a:stretch/>
            </p:blipFill>
            <p:spPr>
              <a:xfrm>
                <a:off x="6162099" y="666591"/>
                <a:ext cx="2670258" cy="3430597"/>
              </a:xfrm>
              <a:prstGeom prst="rect">
                <a:avLst/>
              </a:prstGeom>
            </p:spPr>
          </p:pic>
        </p:grpSp>
        <p:pic>
          <p:nvPicPr>
            <p:cNvPr id="30" name="Afbeelding 29">
              <a:extLst>
                <a:ext uri="{FF2B5EF4-FFF2-40B4-BE49-F238E27FC236}">
                  <a16:creationId xmlns:a16="http://schemas.microsoft.com/office/drawing/2014/main" id="{6017EA13-FC26-4444-89BF-67CA0CB230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22043" r="50000" b="74939"/>
            <a:stretch/>
          </p:blipFill>
          <p:spPr>
            <a:xfrm rot="10800000">
              <a:off x="7287414" y="5299191"/>
              <a:ext cx="72008" cy="154401"/>
            </a:xfrm>
            <a:prstGeom prst="rect">
              <a:avLst/>
            </a:prstGeom>
          </p:spPr>
        </p:pic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E5496F4D-0B46-45E6-B5CF-77671065CE90}"/>
              </a:ext>
            </a:extLst>
          </p:cNvPr>
          <p:cNvGrpSpPr/>
          <p:nvPr/>
        </p:nvGrpSpPr>
        <p:grpSpPr>
          <a:xfrm>
            <a:off x="-79903" y="5508000"/>
            <a:ext cx="2221149" cy="1560497"/>
            <a:chOff x="-79903" y="5508000"/>
            <a:chExt cx="2221149" cy="1560497"/>
          </a:xfrm>
        </p:grpSpPr>
        <p:pic>
          <p:nvPicPr>
            <p:cNvPr id="25" name="Afbeelding 24">
              <a:extLst>
                <a:ext uri="{FF2B5EF4-FFF2-40B4-BE49-F238E27FC236}">
                  <a16:creationId xmlns:a16="http://schemas.microsoft.com/office/drawing/2014/main" id="{3E0932A8-12CC-49CF-928F-1DB6E34EEA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2" y="5727288"/>
              <a:ext cx="36000" cy="196016"/>
            </a:xfrm>
            <a:prstGeom prst="rect">
              <a:avLst/>
            </a:prstGeom>
          </p:spPr>
        </p:pic>
        <p:grpSp>
          <p:nvGrpSpPr>
            <p:cNvPr id="5" name="Groep 4">
              <a:extLst>
                <a:ext uri="{FF2B5EF4-FFF2-40B4-BE49-F238E27FC236}">
                  <a16:creationId xmlns:a16="http://schemas.microsoft.com/office/drawing/2014/main" id="{E95B2478-69CC-46D5-A10C-87C3066CBFCC}"/>
                </a:ext>
              </a:extLst>
            </p:cNvPr>
            <p:cNvGrpSpPr/>
            <p:nvPr/>
          </p:nvGrpSpPr>
          <p:grpSpPr>
            <a:xfrm>
              <a:off x="-79903" y="5508000"/>
              <a:ext cx="2221149" cy="1560497"/>
              <a:chOff x="-79903" y="5508000"/>
              <a:chExt cx="2221149" cy="1560497"/>
            </a:xfrm>
          </p:grpSpPr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BE2955F2-6129-42B3-A4A6-953A8C2FB6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986" t="20707" r="23256" b="5180"/>
              <a:stretch/>
            </p:blipFill>
            <p:spPr>
              <a:xfrm rot="5582116">
                <a:off x="301816" y="5229066"/>
                <a:ext cx="1457712" cy="2221149"/>
              </a:xfrm>
              <a:prstGeom prst="rect">
                <a:avLst/>
              </a:prstGeom>
            </p:spPr>
          </p:pic>
          <p:pic>
            <p:nvPicPr>
              <p:cNvPr id="26" name="Afbeelding 25">
                <a:extLst>
                  <a:ext uri="{FF2B5EF4-FFF2-40B4-BE49-F238E27FC236}">
                    <a16:creationId xmlns:a16="http://schemas.microsoft.com/office/drawing/2014/main" id="{2FA2B2BB-5969-4A8C-AC20-2C59BFDF56F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674" t="3725" r="50143" b="85816"/>
              <a:stretch/>
            </p:blipFill>
            <p:spPr>
              <a:xfrm rot="10800000">
                <a:off x="1611934" y="5508000"/>
                <a:ext cx="144015" cy="360040"/>
              </a:xfrm>
              <a:prstGeom prst="rect">
                <a:avLst/>
              </a:prstGeom>
            </p:spPr>
          </p:pic>
        </p:grpSp>
        <p:pic>
          <p:nvPicPr>
            <p:cNvPr id="32" name="Afbeelding 31">
              <a:extLst>
                <a:ext uri="{FF2B5EF4-FFF2-40B4-BE49-F238E27FC236}">
                  <a16:creationId xmlns:a16="http://schemas.microsoft.com/office/drawing/2014/main" id="{822201DC-D28D-46AC-98E1-813BC29D18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1" t="17397" r="50000" b="74939"/>
            <a:stretch/>
          </p:blipFill>
          <p:spPr>
            <a:xfrm rot="10800000">
              <a:off x="1683941" y="5727288"/>
              <a:ext cx="45719" cy="196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412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023 L -0.00173 0.00023 C 0.0007 -0.00324 0.00295 -0.00532 0.00504 -0.00856 C 0.00747 -0.01204 0.00851 -0.01551 0.00955 -0.02245 C 0.00973 -0.025 0.0099 -0.02801 0.01025 -0.03079 C 0.01077 -0.03379 0.01146 -0.03611 0.01216 -0.03889 C 0.01268 -0.04329 0.0132 -0.04815 0.01372 -0.05278 C 0.01441 -0.0581 0.01528 -0.06944 0.01528 -0.06898 C 0.01563 -0.07963 0.01598 -0.08958 0.01632 -0.09977 C 0.01632 -0.1044 0.01736 -0.10903 0.01736 -0.11342 C 0.01736 -0.16597 0.01684 -0.21852 0.01632 -0.27083 C 0.01615 -0.28958 0.01632 -0.2868 0.01372 -0.29907 C 0.01337 -0.30671 0.01337 -0.31528 0.01285 -0.32338 C 0.01233 -0.3331 0.01146 -0.3419 0.01111 -0.35162 C 0.01077 -0.35764 0.01059 -0.36389 0.01025 -0.3706 C 0.01007 -0.37454 0.00955 -0.37778 0.00955 -0.38148 C 0.00868 -0.39352 0.00816 -0.40532 0.00764 -0.41736 C 0.00729 -0.42847 0.00729 -0.43935 0.00695 -0.45069 C 0.0066 -0.45417 0.0066 -0.4581 0.00608 -0.46157 C 0.00538 -0.46481 0.00434 -0.4669 0.00348 -0.46991 C 0.00278 -0.47801 0.00261 -0.48634 0.00174 -0.49444 C 0.00139 -0.49745 0.00052 -0.5 -2.77778E-6 -0.50254 C -0.00069 -0.50717 -0.00121 -0.51204 -0.00173 -0.51667 C -0.00208 -0.52199 -0.00208 -0.52778 -0.0026 -0.5331 C -0.0033 -0.54097 -0.00503 -0.55046 -0.00607 -0.55764 C -0.00642 -0.56852 -0.00694 -0.58009 -0.00781 -0.59097 C -0.00816 -0.59722 -0.00885 -0.60393 -0.00937 -0.61018 C -0.01007 -0.61574 -0.01093 -0.62685 -0.01093 -0.62662 C -0.01093 -0.63773 -0.01059 -0.64884 -0.01024 -0.65972 C -0.00989 -0.68009 -0.00989 -0.70046 -0.00937 -0.72083 C -0.0092 -0.7243 -0.00885 -0.72801 -0.0085 -0.73171 C -0.00712 -0.75787 -0.00902 -0.74352 -0.00607 -0.76227 C -0.00538 -0.77037 -0.00486 -0.77847 -0.00416 -0.78704 C -0.00277 -0.81111 -0.00416 -0.7956 -0.0026 -0.8118 C -0.00225 -0.82292 -0.00225 -0.83403 -0.00173 -0.84491 C -0.00156 -0.84768 -0.00104 -0.85046 -0.00087 -0.85301 C -0.00034 -0.85949 -0.00034 -0.8662 -2.77778E-6 -0.87245 C 0.00018 -0.87083 0.00157 -0.85046 0.00261 -0.85046 C 0.00382 -0.85046 0.00365 -0.85787 0.00434 -0.86157 C 0.00452 -0.8669 0.00469 -0.87268 0.00504 -0.87824 C 0.00625 -0.89444 0.00608 -0.87824 0.00608 -0.89491 " pathEditMode="relative" rAng="0" ptsTypes="AAAAAAAAAAAAAAAAAAAAAAAAAAAAAAAAAAAAAAAAA">
                                      <p:cBhvr>
                                        <p:cTn id="10" dur="12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-4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3.7037E-6 L -0.00087 0.00024 C -2.77778E-7 0.00602 0.00104 0.01181 0.00156 0.01875 C 0.00208 0.02547 0.00191 0.03287 0.00226 0.03982 C 0.00243 0.04375 0.0026 0.04769 0.00295 0.05162 C 0.00295 0.0669 0.00504 0.19167 0.00156 0.2544 C 0.00139 0.25741 0.00104 0.26065 0.00104 0.26389 C 0.00087 0.27084 0.00069 0.27801 0.00035 0.28496 C -0.00017 0.2963 -0.00069 0.30162 -0.00139 0.31088 C -0.00226 0.33079 -0.00295 0.35024 -0.00347 0.36991 C -0.00365 0.37385 -0.00382 0.39676 -0.00469 0.4051 C -0.00503 0.40787 -0.00556 0.40996 -0.00608 0.4125 C -0.00625 0.42547 -0.00625 0.43889 -0.0066 0.45232 C -0.0066 0.45486 -0.00712 0.45695 -0.00729 0.45926 C -0.00885 0.48218 -0.00746 0.47223 -0.00972 0.48542 C -0.01024 0.49167 -0.01111 0.49769 -0.01111 0.50417 C -0.00972 0.56088 -0.01128 0.54144 -0.00903 0.56528 C -0.01059 0.76436 -0.00903 0.51736 -0.00903 0.77061 C -0.00903 0.79746 -0.00955 0.82385 -0.00972 0.8507 C -0.0099 0.87524 -0.00972 0.89954 -0.00972 0.92408 " pathEditMode="relative" rAng="0" ptsTypes="AAAAAAAAAAAAAAAAAAAA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4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00503 0.90648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4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>
            <a:extLst>
              <a:ext uri="{FF2B5EF4-FFF2-40B4-BE49-F238E27FC236}">
                <a16:creationId xmlns:a16="http://schemas.microsoft.com/office/drawing/2014/main" id="{E4F724A5-F084-40AF-943F-F6A9477FE3AF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DEB01FAF-E2D5-428F-A7B4-71C332A3A6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22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</p:txBody>
      </p:sp>
      <p:grpSp>
        <p:nvGrpSpPr>
          <p:cNvPr id="46" name="Groep 45">
            <a:extLst>
              <a:ext uri="{FF2B5EF4-FFF2-40B4-BE49-F238E27FC236}">
                <a16:creationId xmlns:a16="http://schemas.microsoft.com/office/drawing/2014/main" id="{558C8A0A-E16E-4C03-A44F-E0734235FBC2}"/>
              </a:ext>
            </a:extLst>
          </p:cNvPr>
          <p:cNvGrpSpPr/>
          <p:nvPr/>
        </p:nvGrpSpPr>
        <p:grpSpPr>
          <a:xfrm>
            <a:off x="1110790" y="886973"/>
            <a:ext cx="220577" cy="312804"/>
            <a:chOff x="1785549" y="5240483"/>
            <a:chExt cx="220577" cy="312804"/>
          </a:xfrm>
        </p:grpSpPr>
        <p:sp>
          <p:nvSpPr>
            <p:cNvPr id="41" name="Oval 63">
              <a:extLst>
                <a:ext uri="{FF2B5EF4-FFF2-40B4-BE49-F238E27FC236}">
                  <a16:creationId xmlns:a16="http://schemas.microsoft.com/office/drawing/2014/main" id="{A320FBAF-3303-4376-9569-C3B66A9BF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2" name="Oval 63">
              <a:extLst>
                <a:ext uri="{FF2B5EF4-FFF2-40B4-BE49-F238E27FC236}">
                  <a16:creationId xmlns:a16="http://schemas.microsoft.com/office/drawing/2014/main" id="{85C8289F-76C3-4027-9893-C291668400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6" name="Groep 55">
            <a:extLst>
              <a:ext uri="{FF2B5EF4-FFF2-40B4-BE49-F238E27FC236}">
                <a16:creationId xmlns:a16="http://schemas.microsoft.com/office/drawing/2014/main" id="{AE491784-D544-4862-93BE-980EB3FBE34B}"/>
              </a:ext>
            </a:extLst>
          </p:cNvPr>
          <p:cNvGrpSpPr/>
          <p:nvPr/>
        </p:nvGrpSpPr>
        <p:grpSpPr>
          <a:xfrm rot="1720985">
            <a:off x="4483417" y="780837"/>
            <a:ext cx="500871" cy="407224"/>
            <a:chOff x="4086343" y="1199777"/>
            <a:chExt cx="500871" cy="407224"/>
          </a:xfrm>
        </p:grpSpPr>
        <p:sp>
          <p:nvSpPr>
            <p:cNvPr id="38" name="Oval 52">
              <a:extLst>
                <a:ext uri="{FF2B5EF4-FFF2-40B4-BE49-F238E27FC236}">
                  <a16:creationId xmlns:a16="http://schemas.microsoft.com/office/drawing/2014/main" id="{0110021C-50CF-48E0-B140-A868AE6C0D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Oval 52">
              <a:extLst>
                <a:ext uri="{FF2B5EF4-FFF2-40B4-BE49-F238E27FC236}">
                  <a16:creationId xmlns:a16="http://schemas.microsoft.com/office/drawing/2014/main" id="{B34B43B4-6F87-46C9-BB7E-5B3EBDEDA1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9" name="Groep 68">
            <a:extLst>
              <a:ext uri="{FF2B5EF4-FFF2-40B4-BE49-F238E27FC236}">
                <a16:creationId xmlns:a16="http://schemas.microsoft.com/office/drawing/2014/main" id="{57EB5451-B59E-44D2-BFA0-9D3C8ABA7F20}"/>
              </a:ext>
            </a:extLst>
          </p:cNvPr>
          <p:cNvGrpSpPr/>
          <p:nvPr/>
        </p:nvGrpSpPr>
        <p:grpSpPr>
          <a:xfrm>
            <a:off x="7535725" y="792318"/>
            <a:ext cx="808476" cy="636059"/>
            <a:chOff x="7531699" y="1106683"/>
            <a:chExt cx="808476" cy="636059"/>
          </a:xfrm>
        </p:grpSpPr>
        <p:sp>
          <p:nvSpPr>
            <p:cNvPr id="40" name="Oval 36">
              <a:extLst>
                <a:ext uri="{FF2B5EF4-FFF2-40B4-BE49-F238E27FC236}">
                  <a16:creationId xmlns:a16="http://schemas.microsoft.com/office/drawing/2014/main" id="{817008BC-55EA-4A5A-8059-05DBBCD2D7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Oval 52">
              <a:extLst>
                <a:ext uri="{FF2B5EF4-FFF2-40B4-BE49-F238E27FC236}">
                  <a16:creationId xmlns:a16="http://schemas.microsoft.com/office/drawing/2014/main" id="{26DB1FE7-2343-41BD-AD84-9307D0F336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5" name="Oval 52">
              <a:extLst>
                <a:ext uri="{FF2B5EF4-FFF2-40B4-BE49-F238E27FC236}">
                  <a16:creationId xmlns:a16="http://schemas.microsoft.com/office/drawing/2014/main" id="{96ED8AD1-CBD6-4A64-9B25-5CAAF381FEF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7" name="Groep 46">
            <a:extLst>
              <a:ext uri="{FF2B5EF4-FFF2-40B4-BE49-F238E27FC236}">
                <a16:creationId xmlns:a16="http://schemas.microsoft.com/office/drawing/2014/main" id="{404FC690-9042-4E39-9BC6-A1E0C3CDD166}"/>
              </a:ext>
            </a:extLst>
          </p:cNvPr>
          <p:cNvGrpSpPr/>
          <p:nvPr/>
        </p:nvGrpSpPr>
        <p:grpSpPr>
          <a:xfrm>
            <a:off x="2392948" y="2081474"/>
            <a:ext cx="220577" cy="312804"/>
            <a:chOff x="1785549" y="5240483"/>
            <a:chExt cx="220577" cy="312804"/>
          </a:xfrm>
        </p:grpSpPr>
        <p:sp>
          <p:nvSpPr>
            <p:cNvPr id="48" name="Oval 63">
              <a:extLst>
                <a:ext uri="{FF2B5EF4-FFF2-40B4-BE49-F238E27FC236}">
                  <a16:creationId xmlns:a16="http://schemas.microsoft.com/office/drawing/2014/main" id="{CC701661-8F4B-4076-96DA-00F2429887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9" name="Oval 63">
              <a:extLst>
                <a:ext uri="{FF2B5EF4-FFF2-40B4-BE49-F238E27FC236}">
                  <a16:creationId xmlns:a16="http://schemas.microsoft.com/office/drawing/2014/main" id="{15605765-1CBE-4813-A004-EAD984FA75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3" name="Groep 52">
            <a:extLst>
              <a:ext uri="{FF2B5EF4-FFF2-40B4-BE49-F238E27FC236}">
                <a16:creationId xmlns:a16="http://schemas.microsoft.com/office/drawing/2014/main" id="{5ECA78AA-4094-4AFC-9632-BF8838C8A004}"/>
              </a:ext>
            </a:extLst>
          </p:cNvPr>
          <p:cNvGrpSpPr/>
          <p:nvPr/>
        </p:nvGrpSpPr>
        <p:grpSpPr>
          <a:xfrm>
            <a:off x="1735336" y="2974911"/>
            <a:ext cx="220577" cy="312804"/>
            <a:chOff x="1785549" y="5240483"/>
            <a:chExt cx="220577" cy="312804"/>
          </a:xfrm>
        </p:grpSpPr>
        <p:sp>
          <p:nvSpPr>
            <p:cNvPr id="54" name="Oval 63">
              <a:extLst>
                <a:ext uri="{FF2B5EF4-FFF2-40B4-BE49-F238E27FC236}">
                  <a16:creationId xmlns:a16="http://schemas.microsoft.com/office/drawing/2014/main" id="{90650AE1-E1B0-4C24-A14D-95FBA23F69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5" name="Oval 63">
              <a:extLst>
                <a:ext uri="{FF2B5EF4-FFF2-40B4-BE49-F238E27FC236}">
                  <a16:creationId xmlns:a16="http://schemas.microsoft.com/office/drawing/2014/main" id="{3D3E1663-1582-49F0-90F1-9DA3850019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ED69FF05-A867-40ED-9790-D59D0599DAB5}"/>
              </a:ext>
            </a:extLst>
          </p:cNvPr>
          <p:cNvGrpSpPr/>
          <p:nvPr/>
        </p:nvGrpSpPr>
        <p:grpSpPr>
          <a:xfrm>
            <a:off x="1539712" y="1861299"/>
            <a:ext cx="220577" cy="312804"/>
            <a:chOff x="1785549" y="5240483"/>
            <a:chExt cx="220577" cy="312804"/>
          </a:xfrm>
        </p:grpSpPr>
        <p:sp>
          <p:nvSpPr>
            <p:cNvPr id="58" name="Oval 63">
              <a:extLst>
                <a:ext uri="{FF2B5EF4-FFF2-40B4-BE49-F238E27FC236}">
                  <a16:creationId xmlns:a16="http://schemas.microsoft.com/office/drawing/2014/main" id="{95E27C39-68B4-4462-9A55-9B250D63D6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9" name="Oval 63">
              <a:extLst>
                <a:ext uri="{FF2B5EF4-FFF2-40B4-BE49-F238E27FC236}">
                  <a16:creationId xmlns:a16="http://schemas.microsoft.com/office/drawing/2014/main" id="{4AE4A73D-A1C3-43B9-BDA2-B1AB2B3C9F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4FDC2D5E-5A02-4108-BF7C-DA53DCE5721E}"/>
              </a:ext>
            </a:extLst>
          </p:cNvPr>
          <p:cNvGrpSpPr/>
          <p:nvPr/>
        </p:nvGrpSpPr>
        <p:grpSpPr>
          <a:xfrm rot="16707682">
            <a:off x="4544154" y="1876873"/>
            <a:ext cx="500871" cy="407224"/>
            <a:chOff x="4086343" y="1199777"/>
            <a:chExt cx="500871" cy="407224"/>
          </a:xfrm>
        </p:grpSpPr>
        <p:sp>
          <p:nvSpPr>
            <p:cNvPr id="61" name="Oval 52">
              <a:extLst>
                <a:ext uri="{FF2B5EF4-FFF2-40B4-BE49-F238E27FC236}">
                  <a16:creationId xmlns:a16="http://schemas.microsoft.com/office/drawing/2014/main" id="{BA9A5A43-E475-4827-8D4C-E82048B694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52">
              <a:extLst>
                <a:ext uri="{FF2B5EF4-FFF2-40B4-BE49-F238E27FC236}">
                  <a16:creationId xmlns:a16="http://schemas.microsoft.com/office/drawing/2014/main" id="{306AF543-2CF3-44EF-A00C-41A2EB0ED4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3" name="Groep 62">
            <a:extLst>
              <a:ext uri="{FF2B5EF4-FFF2-40B4-BE49-F238E27FC236}">
                <a16:creationId xmlns:a16="http://schemas.microsoft.com/office/drawing/2014/main" id="{72BBB71A-54E1-4DDB-A0FB-F04E3747393B}"/>
              </a:ext>
            </a:extLst>
          </p:cNvPr>
          <p:cNvGrpSpPr/>
          <p:nvPr/>
        </p:nvGrpSpPr>
        <p:grpSpPr>
          <a:xfrm>
            <a:off x="3508314" y="1762963"/>
            <a:ext cx="500871" cy="407224"/>
            <a:chOff x="4086343" y="1199777"/>
            <a:chExt cx="500871" cy="407224"/>
          </a:xfrm>
        </p:grpSpPr>
        <p:sp>
          <p:nvSpPr>
            <p:cNvPr id="64" name="Oval 52">
              <a:extLst>
                <a:ext uri="{FF2B5EF4-FFF2-40B4-BE49-F238E27FC236}">
                  <a16:creationId xmlns:a16="http://schemas.microsoft.com/office/drawing/2014/main" id="{AFE267F0-ABA6-4713-82E0-19A435860B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5" name="Oval 52">
              <a:extLst>
                <a:ext uri="{FF2B5EF4-FFF2-40B4-BE49-F238E27FC236}">
                  <a16:creationId xmlns:a16="http://schemas.microsoft.com/office/drawing/2014/main" id="{013406F1-49D8-4008-B085-93175E38A2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9783416A-CC73-44A7-9088-63216E91CE05}"/>
              </a:ext>
            </a:extLst>
          </p:cNvPr>
          <p:cNvGrpSpPr/>
          <p:nvPr/>
        </p:nvGrpSpPr>
        <p:grpSpPr>
          <a:xfrm>
            <a:off x="4223473" y="3161394"/>
            <a:ext cx="500871" cy="407224"/>
            <a:chOff x="4086343" y="1199777"/>
            <a:chExt cx="500871" cy="407224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869743CF-9471-47E3-AE4D-32CCED2F5A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8" name="Oval 52">
              <a:extLst>
                <a:ext uri="{FF2B5EF4-FFF2-40B4-BE49-F238E27FC236}">
                  <a16:creationId xmlns:a16="http://schemas.microsoft.com/office/drawing/2014/main" id="{9148CCDF-3D1E-4B8E-BF64-42E2CF7A7E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>
            <a:extLst>
              <a:ext uri="{FF2B5EF4-FFF2-40B4-BE49-F238E27FC236}">
                <a16:creationId xmlns:a16="http://schemas.microsoft.com/office/drawing/2014/main" id="{76CB1BD7-B440-4397-8263-B538BDFD3723}"/>
              </a:ext>
            </a:extLst>
          </p:cNvPr>
          <p:cNvGrpSpPr/>
          <p:nvPr/>
        </p:nvGrpSpPr>
        <p:grpSpPr>
          <a:xfrm rot="2353712">
            <a:off x="6869761" y="2964900"/>
            <a:ext cx="808476" cy="636059"/>
            <a:chOff x="7531699" y="1106683"/>
            <a:chExt cx="808476" cy="636059"/>
          </a:xfrm>
        </p:grpSpPr>
        <p:sp>
          <p:nvSpPr>
            <p:cNvPr id="75" name="Oval 36">
              <a:extLst>
                <a:ext uri="{FF2B5EF4-FFF2-40B4-BE49-F238E27FC236}">
                  <a16:creationId xmlns:a16="http://schemas.microsoft.com/office/drawing/2014/main" id="{301AF711-7D4F-4147-9739-0F3A3362EE3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" name="Oval 52">
              <a:extLst>
                <a:ext uri="{FF2B5EF4-FFF2-40B4-BE49-F238E27FC236}">
                  <a16:creationId xmlns:a16="http://schemas.microsoft.com/office/drawing/2014/main" id="{84452BF2-7FF7-4A43-A64F-5B36C04D52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7" name="Oval 52">
              <a:extLst>
                <a:ext uri="{FF2B5EF4-FFF2-40B4-BE49-F238E27FC236}">
                  <a16:creationId xmlns:a16="http://schemas.microsoft.com/office/drawing/2014/main" id="{B1D1D0BC-9A74-4C4D-83B1-34736619F0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8" name="Groep 77">
            <a:extLst>
              <a:ext uri="{FF2B5EF4-FFF2-40B4-BE49-F238E27FC236}">
                <a16:creationId xmlns:a16="http://schemas.microsoft.com/office/drawing/2014/main" id="{DF043255-25D6-4C67-9B54-FC4E918FE9E2}"/>
              </a:ext>
            </a:extLst>
          </p:cNvPr>
          <p:cNvGrpSpPr/>
          <p:nvPr/>
        </p:nvGrpSpPr>
        <p:grpSpPr>
          <a:xfrm rot="3919545">
            <a:off x="7833586" y="2111496"/>
            <a:ext cx="808476" cy="636059"/>
            <a:chOff x="7531699" y="1106683"/>
            <a:chExt cx="808476" cy="636059"/>
          </a:xfrm>
        </p:grpSpPr>
        <p:sp>
          <p:nvSpPr>
            <p:cNvPr id="79" name="Oval 36">
              <a:extLst>
                <a:ext uri="{FF2B5EF4-FFF2-40B4-BE49-F238E27FC236}">
                  <a16:creationId xmlns:a16="http://schemas.microsoft.com/office/drawing/2014/main" id="{F6771690-3868-4C3A-9155-0D5E8E4CC5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52">
              <a:extLst>
                <a:ext uri="{FF2B5EF4-FFF2-40B4-BE49-F238E27FC236}">
                  <a16:creationId xmlns:a16="http://schemas.microsoft.com/office/drawing/2014/main" id="{85178AF1-BCF2-40F4-AD23-ADFA918953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52">
              <a:extLst>
                <a:ext uri="{FF2B5EF4-FFF2-40B4-BE49-F238E27FC236}">
                  <a16:creationId xmlns:a16="http://schemas.microsoft.com/office/drawing/2014/main" id="{BDAB8836-CD01-4D36-9C0B-1B40FEB907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oep 81">
            <a:extLst>
              <a:ext uri="{FF2B5EF4-FFF2-40B4-BE49-F238E27FC236}">
                <a16:creationId xmlns:a16="http://schemas.microsoft.com/office/drawing/2014/main" id="{2199CBF4-C160-482A-AA5A-2AA76EEA863A}"/>
              </a:ext>
            </a:extLst>
          </p:cNvPr>
          <p:cNvGrpSpPr/>
          <p:nvPr/>
        </p:nvGrpSpPr>
        <p:grpSpPr>
          <a:xfrm>
            <a:off x="6447414" y="1330800"/>
            <a:ext cx="808476" cy="636059"/>
            <a:chOff x="7531699" y="1106683"/>
            <a:chExt cx="808476" cy="636059"/>
          </a:xfrm>
        </p:grpSpPr>
        <p:sp>
          <p:nvSpPr>
            <p:cNvPr id="83" name="Oval 36">
              <a:extLst>
                <a:ext uri="{FF2B5EF4-FFF2-40B4-BE49-F238E27FC236}">
                  <a16:creationId xmlns:a16="http://schemas.microsoft.com/office/drawing/2014/main" id="{D5D8C0D8-DBE3-44F8-82D9-8EC30B9BF0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4" name="Oval 52">
              <a:extLst>
                <a:ext uri="{FF2B5EF4-FFF2-40B4-BE49-F238E27FC236}">
                  <a16:creationId xmlns:a16="http://schemas.microsoft.com/office/drawing/2014/main" id="{8D88FC4B-FB66-4C13-95CF-90400ACC4B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5" name="Oval 52">
              <a:extLst>
                <a:ext uri="{FF2B5EF4-FFF2-40B4-BE49-F238E27FC236}">
                  <a16:creationId xmlns:a16="http://schemas.microsoft.com/office/drawing/2014/main" id="{ED89473B-BD26-4EB7-9AA8-D216207DCE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519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>
            <a:extLst>
              <a:ext uri="{FF2B5EF4-FFF2-40B4-BE49-F238E27FC236}">
                <a16:creationId xmlns:a16="http://schemas.microsoft.com/office/drawing/2014/main" id="{E4F724A5-F084-40AF-943F-F6A9477FE3AF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DEB01FAF-E2D5-428F-A7B4-71C332A3A6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22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</p:txBody>
      </p:sp>
      <p:grpSp>
        <p:nvGrpSpPr>
          <p:cNvPr id="46" name="Groep 45">
            <a:extLst>
              <a:ext uri="{FF2B5EF4-FFF2-40B4-BE49-F238E27FC236}">
                <a16:creationId xmlns:a16="http://schemas.microsoft.com/office/drawing/2014/main" id="{558C8A0A-E16E-4C03-A44F-E0734235FBC2}"/>
              </a:ext>
            </a:extLst>
          </p:cNvPr>
          <p:cNvGrpSpPr/>
          <p:nvPr/>
        </p:nvGrpSpPr>
        <p:grpSpPr>
          <a:xfrm>
            <a:off x="1110790" y="886973"/>
            <a:ext cx="220577" cy="312804"/>
            <a:chOff x="1785549" y="5240483"/>
            <a:chExt cx="220577" cy="312804"/>
          </a:xfrm>
        </p:grpSpPr>
        <p:sp>
          <p:nvSpPr>
            <p:cNvPr id="41" name="Oval 63">
              <a:extLst>
                <a:ext uri="{FF2B5EF4-FFF2-40B4-BE49-F238E27FC236}">
                  <a16:creationId xmlns:a16="http://schemas.microsoft.com/office/drawing/2014/main" id="{A320FBAF-3303-4376-9569-C3B66A9BF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2" name="Oval 63">
              <a:extLst>
                <a:ext uri="{FF2B5EF4-FFF2-40B4-BE49-F238E27FC236}">
                  <a16:creationId xmlns:a16="http://schemas.microsoft.com/office/drawing/2014/main" id="{85C8289F-76C3-4027-9893-C291668400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6" name="Groep 55">
            <a:extLst>
              <a:ext uri="{FF2B5EF4-FFF2-40B4-BE49-F238E27FC236}">
                <a16:creationId xmlns:a16="http://schemas.microsoft.com/office/drawing/2014/main" id="{AE491784-D544-4862-93BE-980EB3FBE34B}"/>
              </a:ext>
            </a:extLst>
          </p:cNvPr>
          <p:cNvGrpSpPr/>
          <p:nvPr/>
        </p:nvGrpSpPr>
        <p:grpSpPr>
          <a:xfrm rot="1720985">
            <a:off x="4483417" y="780837"/>
            <a:ext cx="500871" cy="407224"/>
            <a:chOff x="4086343" y="1199777"/>
            <a:chExt cx="500871" cy="407224"/>
          </a:xfrm>
        </p:grpSpPr>
        <p:sp>
          <p:nvSpPr>
            <p:cNvPr id="38" name="Oval 52">
              <a:extLst>
                <a:ext uri="{FF2B5EF4-FFF2-40B4-BE49-F238E27FC236}">
                  <a16:creationId xmlns:a16="http://schemas.microsoft.com/office/drawing/2014/main" id="{0110021C-50CF-48E0-B140-A868AE6C0D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Oval 52">
              <a:extLst>
                <a:ext uri="{FF2B5EF4-FFF2-40B4-BE49-F238E27FC236}">
                  <a16:creationId xmlns:a16="http://schemas.microsoft.com/office/drawing/2014/main" id="{B34B43B4-6F87-46C9-BB7E-5B3EBDEDA1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9" name="Groep 68">
            <a:extLst>
              <a:ext uri="{FF2B5EF4-FFF2-40B4-BE49-F238E27FC236}">
                <a16:creationId xmlns:a16="http://schemas.microsoft.com/office/drawing/2014/main" id="{57EB5451-B59E-44D2-BFA0-9D3C8ABA7F20}"/>
              </a:ext>
            </a:extLst>
          </p:cNvPr>
          <p:cNvGrpSpPr/>
          <p:nvPr/>
        </p:nvGrpSpPr>
        <p:grpSpPr>
          <a:xfrm>
            <a:off x="7535725" y="792318"/>
            <a:ext cx="808476" cy="636059"/>
            <a:chOff x="7531699" y="1106683"/>
            <a:chExt cx="808476" cy="636059"/>
          </a:xfrm>
        </p:grpSpPr>
        <p:sp>
          <p:nvSpPr>
            <p:cNvPr id="40" name="Oval 36">
              <a:extLst>
                <a:ext uri="{FF2B5EF4-FFF2-40B4-BE49-F238E27FC236}">
                  <a16:creationId xmlns:a16="http://schemas.microsoft.com/office/drawing/2014/main" id="{817008BC-55EA-4A5A-8059-05DBBCD2D7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Oval 52">
              <a:extLst>
                <a:ext uri="{FF2B5EF4-FFF2-40B4-BE49-F238E27FC236}">
                  <a16:creationId xmlns:a16="http://schemas.microsoft.com/office/drawing/2014/main" id="{26DB1FE7-2343-41BD-AD84-9307D0F336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5" name="Oval 52">
              <a:extLst>
                <a:ext uri="{FF2B5EF4-FFF2-40B4-BE49-F238E27FC236}">
                  <a16:creationId xmlns:a16="http://schemas.microsoft.com/office/drawing/2014/main" id="{96ED8AD1-CBD6-4A64-9B25-5CAAF381FEF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7" name="Groep 46">
            <a:extLst>
              <a:ext uri="{FF2B5EF4-FFF2-40B4-BE49-F238E27FC236}">
                <a16:creationId xmlns:a16="http://schemas.microsoft.com/office/drawing/2014/main" id="{404FC690-9042-4E39-9BC6-A1E0C3CDD166}"/>
              </a:ext>
            </a:extLst>
          </p:cNvPr>
          <p:cNvGrpSpPr/>
          <p:nvPr/>
        </p:nvGrpSpPr>
        <p:grpSpPr>
          <a:xfrm>
            <a:off x="2392948" y="2081474"/>
            <a:ext cx="220577" cy="312804"/>
            <a:chOff x="1785549" y="5240483"/>
            <a:chExt cx="220577" cy="312804"/>
          </a:xfrm>
        </p:grpSpPr>
        <p:sp>
          <p:nvSpPr>
            <p:cNvPr id="48" name="Oval 63">
              <a:extLst>
                <a:ext uri="{FF2B5EF4-FFF2-40B4-BE49-F238E27FC236}">
                  <a16:creationId xmlns:a16="http://schemas.microsoft.com/office/drawing/2014/main" id="{CC701661-8F4B-4076-96DA-00F2429887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9" name="Oval 63">
              <a:extLst>
                <a:ext uri="{FF2B5EF4-FFF2-40B4-BE49-F238E27FC236}">
                  <a16:creationId xmlns:a16="http://schemas.microsoft.com/office/drawing/2014/main" id="{15605765-1CBE-4813-A004-EAD984FA75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3" name="Groep 52">
            <a:extLst>
              <a:ext uri="{FF2B5EF4-FFF2-40B4-BE49-F238E27FC236}">
                <a16:creationId xmlns:a16="http://schemas.microsoft.com/office/drawing/2014/main" id="{5ECA78AA-4094-4AFC-9632-BF8838C8A004}"/>
              </a:ext>
            </a:extLst>
          </p:cNvPr>
          <p:cNvGrpSpPr/>
          <p:nvPr/>
        </p:nvGrpSpPr>
        <p:grpSpPr>
          <a:xfrm>
            <a:off x="1735336" y="2974911"/>
            <a:ext cx="220577" cy="312804"/>
            <a:chOff x="1785549" y="5240483"/>
            <a:chExt cx="220577" cy="312804"/>
          </a:xfrm>
        </p:grpSpPr>
        <p:sp>
          <p:nvSpPr>
            <p:cNvPr id="54" name="Oval 63">
              <a:extLst>
                <a:ext uri="{FF2B5EF4-FFF2-40B4-BE49-F238E27FC236}">
                  <a16:creationId xmlns:a16="http://schemas.microsoft.com/office/drawing/2014/main" id="{90650AE1-E1B0-4C24-A14D-95FBA23F69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5" name="Oval 63">
              <a:extLst>
                <a:ext uri="{FF2B5EF4-FFF2-40B4-BE49-F238E27FC236}">
                  <a16:creationId xmlns:a16="http://schemas.microsoft.com/office/drawing/2014/main" id="{3D3E1663-1582-49F0-90F1-9DA3850019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ED69FF05-A867-40ED-9790-D59D0599DAB5}"/>
              </a:ext>
            </a:extLst>
          </p:cNvPr>
          <p:cNvGrpSpPr/>
          <p:nvPr/>
        </p:nvGrpSpPr>
        <p:grpSpPr>
          <a:xfrm>
            <a:off x="1539712" y="1861299"/>
            <a:ext cx="220577" cy="312804"/>
            <a:chOff x="1785549" y="5240483"/>
            <a:chExt cx="220577" cy="312804"/>
          </a:xfrm>
        </p:grpSpPr>
        <p:sp>
          <p:nvSpPr>
            <p:cNvPr id="58" name="Oval 63">
              <a:extLst>
                <a:ext uri="{FF2B5EF4-FFF2-40B4-BE49-F238E27FC236}">
                  <a16:creationId xmlns:a16="http://schemas.microsoft.com/office/drawing/2014/main" id="{95E27C39-68B4-4462-9A55-9B250D63D6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9" name="Oval 63">
              <a:extLst>
                <a:ext uri="{FF2B5EF4-FFF2-40B4-BE49-F238E27FC236}">
                  <a16:creationId xmlns:a16="http://schemas.microsoft.com/office/drawing/2014/main" id="{4AE4A73D-A1C3-43B9-BDA2-B1AB2B3C9F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4FDC2D5E-5A02-4108-BF7C-DA53DCE5721E}"/>
              </a:ext>
            </a:extLst>
          </p:cNvPr>
          <p:cNvGrpSpPr/>
          <p:nvPr/>
        </p:nvGrpSpPr>
        <p:grpSpPr>
          <a:xfrm rot="16707682">
            <a:off x="4544154" y="1876873"/>
            <a:ext cx="500871" cy="407224"/>
            <a:chOff x="4086343" y="1199777"/>
            <a:chExt cx="500871" cy="407224"/>
          </a:xfrm>
        </p:grpSpPr>
        <p:sp>
          <p:nvSpPr>
            <p:cNvPr id="61" name="Oval 52">
              <a:extLst>
                <a:ext uri="{FF2B5EF4-FFF2-40B4-BE49-F238E27FC236}">
                  <a16:creationId xmlns:a16="http://schemas.microsoft.com/office/drawing/2014/main" id="{BA9A5A43-E475-4827-8D4C-E82048B694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52">
              <a:extLst>
                <a:ext uri="{FF2B5EF4-FFF2-40B4-BE49-F238E27FC236}">
                  <a16:creationId xmlns:a16="http://schemas.microsoft.com/office/drawing/2014/main" id="{306AF543-2CF3-44EF-A00C-41A2EB0ED4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3" name="Groep 62">
            <a:extLst>
              <a:ext uri="{FF2B5EF4-FFF2-40B4-BE49-F238E27FC236}">
                <a16:creationId xmlns:a16="http://schemas.microsoft.com/office/drawing/2014/main" id="{72BBB71A-54E1-4DDB-A0FB-F04E3747393B}"/>
              </a:ext>
            </a:extLst>
          </p:cNvPr>
          <p:cNvGrpSpPr/>
          <p:nvPr/>
        </p:nvGrpSpPr>
        <p:grpSpPr>
          <a:xfrm>
            <a:off x="3508314" y="1762963"/>
            <a:ext cx="500871" cy="407224"/>
            <a:chOff x="4086343" y="1199777"/>
            <a:chExt cx="500871" cy="407224"/>
          </a:xfrm>
        </p:grpSpPr>
        <p:sp>
          <p:nvSpPr>
            <p:cNvPr id="64" name="Oval 52">
              <a:extLst>
                <a:ext uri="{FF2B5EF4-FFF2-40B4-BE49-F238E27FC236}">
                  <a16:creationId xmlns:a16="http://schemas.microsoft.com/office/drawing/2014/main" id="{AFE267F0-ABA6-4713-82E0-19A435860B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5" name="Oval 52">
              <a:extLst>
                <a:ext uri="{FF2B5EF4-FFF2-40B4-BE49-F238E27FC236}">
                  <a16:creationId xmlns:a16="http://schemas.microsoft.com/office/drawing/2014/main" id="{013406F1-49D8-4008-B085-93175E38A2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9783416A-CC73-44A7-9088-63216E91CE05}"/>
              </a:ext>
            </a:extLst>
          </p:cNvPr>
          <p:cNvGrpSpPr/>
          <p:nvPr/>
        </p:nvGrpSpPr>
        <p:grpSpPr>
          <a:xfrm>
            <a:off x="4223473" y="3161394"/>
            <a:ext cx="500871" cy="407224"/>
            <a:chOff x="4086343" y="1199777"/>
            <a:chExt cx="500871" cy="407224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869743CF-9471-47E3-AE4D-32CCED2F5A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8" name="Oval 52">
              <a:extLst>
                <a:ext uri="{FF2B5EF4-FFF2-40B4-BE49-F238E27FC236}">
                  <a16:creationId xmlns:a16="http://schemas.microsoft.com/office/drawing/2014/main" id="{9148CCDF-3D1E-4B8E-BF64-42E2CF7A7E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>
            <a:extLst>
              <a:ext uri="{FF2B5EF4-FFF2-40B4-BE49-F238E27FC236}">
                <a16:creationId xmlns:a16="http://schemas.microsoft.com/office/drawing/2014/main" id="{76CB1BD7-B440-4397-8263-B538BDFD3723}"/>
              </a:ext>
            </a:extLst>
          </p:cNvPr>
          <p:cNvGrpSpPr/>
          <p:nvPr/>
        </p:nvGrpSpPr>
        <p:grpSpPr>
          <a:xfrm rot="2353712">
            <a:off x="6869761" y="2964900"/>
            <a:ext cx="808476" cy="636059"/>
            <a:chOff x="7531699" y="1106683"/>
            <a:chExt cx="808476" cy="636059"/>
          </a:xfrm>
        </p:grpSpPr>
        <p:sp>
          <p:nvSpPr>
            <p:cNvPr id="75" name="Oval 36">
              <a:extLst>
                <a:ext uri="{FF2B5EF4-FFF2-40B4-BE49-F238E27FC236}">
                  <a16:creationId xmlns:a16="http://schemas.microsoft.com/office/drawing/2014/main" id="{301AF711-7D4F-4147-9739-0F3A3362EE3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" name="Oval 52">
              <a:extLst>
                <a:ext uri="{FF2B5EF4-FFF2-40B4-BE49-F238E27FC236}">
                  <a16:creationId xmlns:a16="http://schemas.microsoft.com/office/drawing/2014/main" id="{84452BF2-7FF7-4A43-A64F-5B36C04D52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7" name="Oval 52">
              <a:extLst>
                <a:ext uri="{FF2B5EF4-FFF2-40B4-BE49-F238E27FC236}">
                  <a16:creationId xmlns:a16="http://schemas.microsoft.com/office/drawing/2014/main" id="{B1D1D0BC-9A74-4C4D-83B1-34736619F0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8" name="Groep 77">
            <a:extLst>
              <a:ext uri="{FF2B5EF4-FFF2-40B4-BE49-F238E27FC236}">
                <a16:creationId xmlns:a16="http://schemas.microsoft.com/office/drawing/2014/main" id="{DF043255-25D6-4C67-9B54-FC4E918FE9E2}"/>
              </a:ext>
            </a:extLst>
          </p:cNvPr>
          <p:cNvGrpSpPr/>
          <p:nvPr/>
        </p:nvGrpSpPr>
        <p:grpSpPr>
          <a:xfrm rot="3919545">
            <a:off x="7833586" y="2111496"/>
            <a:ext cx="808476" cy="636059"/>
            <a:chOff x="7531699" y="1106683"/>
            <a:chExt cx="808476" cy="636059"/>
          </a:xfrm>
        </p:grpSpPr>
        <p:sp>
          <p:nvSpPr>
            <p:cNvPr id="79" name="Oval 36">
              <a:extLst>
                <a:ext uri="{FF2B5EF4-FFF2-40B4-BE49-F238E27FC236}">
                  <a16:creationId xmlns:a16="http://schemas.microsoft.com/office/drawing/2014/main" id="{F6771690-3868-4C3A-9155-0D5E8E4CC5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52">
              <a:extLst>
                <a:ext uri="{FF2B5EF4-FFF2-40B4-BE49-F238E27FC236}">
                  <a16:creationId xmlns:a16="http://schemas.microsoft.com/office/drawing/2014/main" id="{85178AF1-BCF2-40F4-AD23-ADFA918953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52">
              <a:extLst>
                <a:ext uri="{FF2B5EF4-FFF2-40B4-BE49-F238E27FC236}">
                  <a16:creationId xmlns:a16="http://schemas.microsoft.com/office/drawing/2014/main" id="{BDAB8836-CD01-4D36-9C0B-1B40FEB907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oep 81">
            <a:extLst>
              <a:ext uri="{FF2B5EF4-FFF2-40B4-BE49-F238E27FC236}">
                <a16:creationId xmlns:a16="http://schemas.microsoft.com/office/drawing/2014/main" id="{2199CBF4-C160-482A-AA5A-2AA76EEA863A}"/>
              </a:ext>
            </a:extLst>
          </p:cNvPr>
          <p:cNvGrpSpPr/>
          <p:nvPr/>
        </p:nvGrpSpPr>
        <p:grpSpPr>
          <a:xfrm>
            <a:off x="6447414" y="1330800"/>
            <a:ext cx="808476" cy="636059"/>
            <a:chOff x="7531699" y="1106683"/>
            <a:chExt cx="808476" cy="636059"/>
          </a:xfrm>
        </p:grpSpPr>
        <p:sp>
          <p:nvSpPr>
            <p:cNvPr id="83" name="Oval 36">
              <a:extLst>
                <a:ext uri="{FF2B5EF4-FFF2-40B4-BE49-F238E27FC236}">
                  <a16:creationId xmlns:a16="http://schemas.microsoft.com/office/drawing/2014/main" id="{D5D8C0D8-DBE3-44F8-82D9-8EC30B9BF0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4" name="Oval 52">
              <a:extLst>
                <a:ext uri="{FF2B5EF4-FFF2-40B4-BE49-F238E27FC236}">
                  <a16:creationId xmlns:a16="http://schemas.microsoft.com/office/drawing/2014/main" id="{8D88FC4B-FB66-4C13-95CF-90400ACC4B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5" name="Oval 52">
              <a:extLst>
                <a:ext uri="{FF2B5EF4-FFF2-40B4-BE49-F238E27FC236}">
                  <a16:creationId xmlns:a16="http://schemas.microsoft.com/office/drawing/2014/main" id="{ED89473B-BD26-4EB7-9AA8-D216207DCE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86" name="Tekstvak 85">
            <a:extLst>
              <a:ext uri="{FF2B5EF4-FFF2-40B4-BE49-F238E27FC236}">
                <a16:creationId xmlns:a16="http://schemas.microsoft.com/office/drawing/2014/main" id="{0159AAB0-9CCF-4116-B6CB-FE169CE80188}"/>
              </a:ext>
            </a:extLst>
          </p:cNvPr>
          <p:cNvSpPr txBox="1"/>
          <p:nvPr/>
        </p:nvSpPr>
        <p:spPr>
          <a:xfrm>
            <a:off x="57559" y="4715212"/>
            <a:ext cx="90288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Gelijke volumes van verschillende gassen bevatten evenveel moleculen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57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>
            <a:extLst>
              <a:ext uri="{FF2B5EF4-FFF2-40B4-BE49-F238E27FC236}">
                <a16:creationId xmlns:a16="http://schemas.microsoft.com/office/drawing/2014/main" id="{E4F724A5-F084-40AF-943F-F6A9477FE3AF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A90FAF10-EF45-47D3-8EBB-DCD8EFA17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9FFC9BC4-AFA1-4584-B097-3FEC962D21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DEB01FAF-E2D5-428F-A7B4-71C332A3A6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22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</p:txBody>
      </p:sp>
      <p:grpSp>
        <p:nvGrpSpPr>
          <p:cNvPr id="46" name="Groep 45">
            <a:extLst>
              <a:ext uri="{FF2B5EF4-FFF2-40B4-BE49-F238E27FC236}">
                <a16:creationId xmlns:a16="http://schemas.microsoft.com/office/drawing/2014/main" id="{558C8A0A-E16E-4C03-A44F-E0734235FBC2}"/>
              </a:ext>
            </a:extLst>
          </p:cNvPr>
          <p:cNvGrpSpPr/>
          <p:nvPr/>
        </p:nvGrpSpPr>
        <p:grpSpPr>
          <a:xfrm>
            <a:off x="1110790" y="886973"/>
            <a:ext cx="220577" cy="312804"/>
            <a:chOff x="1785549" y="5240483"/>
            <a:chExt cx="220577" cy="312804"/>
          </a:xfrm>
        </p:grpSpPr>
        <p:sp>
          <p:nvSpPr>
            <p:cNvPr id="41" name="Oval 63">
              <a:extLst>
                <a:ext uri="{FF2B5EF4-FFF2-40B4-BE49-F238E27FC236}">
                  <a16:creationId xmlns:a16="http://schemas.microsoft.com/office/drawing/2014/main" id="{A320FBAF-3303-4376-9569-C3B66A9BF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2" name="Oval 63">
              <a:extLst>
                <a:ext uri="{FF2B5EF4-FFF2-40B4-BE49-F238E27FC236}">
                  <a16:creationId xmlns:a16="http://schemas.microsoft.com/office/drawing/2014/main" id="{85C8289F-76C3-4027-9893-C291668400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6" name="Groep 55">
            <a:extLst>
              <a:ext uri="{FF2B5EF4-FFF2-40B4-BE49-F238E27FC236}">
                <a16:creationId xmlns:a16="http://schemas.microsoft.com/office/drawing/2014/main" id="{AE491784-D544-4862-93BE-980EB3FBE34B}"/>
              </a:ext>
            </a:extLst>
          </p:cNvPr>
          <p:cNvGrpSpPr/>
          <p:nvPr/>
        </p:nvGrpSpPr>
        <p:grpSpPr>
          <a:xfrm rot="1720985">
            <a:off x="4483417" y="780837"/>
            <a:ext cx="500871" cy="407224"/>
            <a:chOff x="4086343" y="1199777"/>
            <a:chExt cx="500871" cy="407224"/>
          </a:xfrm>
        </p:grpSpPr>
        <p:sp>
          <p:nvSpPr>
            <p:cNvPr id="38" name="Oval 52">
              <a:extLst>
                <a:ext uri="{FF2B5EF4-FFF2-40B4-BE49-F238E27FC236}">
                  <a16:creationId xmlns:a16="http://schemas.microsoft.com/office/drawing/2014/main" id="{0110021C-50CF-48E0-B140-A868AE6C0D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Oval 52">
              <a:extLst>
                <a:ext uri="{FF2B5EF4-FFF2-40B4-BE49-F238E27FC236}">
                  <a16:creationId xmlns:a16="http://schemas.microsoft.com/office/drawing/2014/main" id="{B34B43B4-6F87-46C9-BB7E-5B3EBDEDA1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9" name="Groep 68">
            <a:extLst>
              <a:ext uri="{FF2B5EF4-FFF2-40B4-BE49-F238E27FC236}">
                <a16:creationId xmlns:a16="http://schemas.microsoft.com/office/drawing/2014/main" id="{57EB5451-B59E-44D2-BFA0-9D3C8ABA7F20}"/>
              </a:ext>
            </a:extLst>
          </p:cNvPr>
          <p:cNvGrpSpPr/>
          <p:nvPr/>
        </p:nvGrpSpPr>
        <p:grpSpPr>
          <a:xfrm>
            <a:off x="7535725" y="792318"/>
            <a:ext cx="808476" cy="636059"/>
            <a:chOff x="7531699" y="1106683"/>
            <a:chExt cx="808476" cy="636059"/>
          </a:xfrm>
        </p:grpSpPr>
        <p:sp>
          <p:nvSpPr>
            <p:cNvPr id="40" name="Oval 36">
              <a:extLst>
                <a:ext uri="{FF2B5EF4-FFF2-40B4-BE49-F238E27FC236}">
                  <a16:creationId xmlns:a16="http://schemas.microsoft.com/office/drawing/2014/main" id="{817008BC-55EA-4A5A-8059-05DBBCD2D7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Oval 52">
              <a:extLst>
                <a:ext uri="{FF2B5EF4-FFF2-40B4-BE49-F238E27FC236}">
                  <a16:creationId xmlns:a16="http://schemas.microsoft.com/office/drawing/2014/main" id="{26DB1FE7-2343-41BD-AD84-9307D0F336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45" name="Oval 52">
              <a:extLst>
                <a:ext uri="{FF2B5EF4-FFF2-40B4-BE49-F238E27FC236}">
                  <a16:creationId xmlns:a16="http://schemas.microsoft.com/office/drawing/2014/main" id="{96ED8AD1-CBD6-4A64-9B25-5CAAF381FEF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7" name="Groep 46">
            <a:extLst>
              <a:ext uri="{FF2B5EF4-FFF2-40B4-BE49-F238E27FC236}">
                <a16:creationId xmlns:a16="http://schemas.microsoft.com/office/drawing/2014/main" id="{404FC690-9042-4E39-9BC6-A1E0C3CDD166}"/>
              </a:ext>
            </a:extLst>
          </p:cNvPr>
          <p:cNvGrpSpPr/>
          <p:nvPr/>
        </p:nvGrpSpPr>
        <p:grpSpPr>
          <a:xfrm>
            <a:off x="2392948" y="2081474"/>
            <a:ext cx="220577" cy="312804"/>
            <a:chOff x="1785549" y="5240483"/>
            <a:chExt cx="220577" cy="312804"/>
          </a:xfrm>
        </p:grpSpPr>
        <p:sp>
          <p:nvSpPr>
            <p:cNvPr id="48" name="Oval 63">
              <a:extLst>
                <a:ext uri="{FF2B5EF4-FFF2-40B4-BE49-F238E27FC236}">
                  <a16:creationId xmlns:a16="http://schemas.microsoft.com/office/drawing/2014/main" id="{CC701661-8F4B-4076-96DA-00F2429887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49" name="Oval 63">
              <a:extLst>
                <a:ext uri="{FF2B5EF4-FFF2-40B4-BE49-F238E27FC236}">
                  <a16:creationId xmlns:a16="http://schemas.microsoft.com/office/drawing/2014/main" id="{15605765-1CBE-4813-A004-EAD984FA75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3" name="Groep 52">
            <a:extLst>
              <a:ext uri="{FF2B5EF4-FFF2-40B4-BE49-F238E27FC236}">
                <a16:creationId xmlns:a16="http://schemas.microsoft.com/office/drawing/2014/main" id="{5ECA78AA-4094-4AFC-9632-BF8838C8A004}"/>
              </a:ext>
            </a:extLst>
          </p:cNvPr>
          <p:cNvGrpSpPr/>
          <p:nvPr/>
        </p:nvGrpSpPr>
        <p:grpSpPr>
          <a:xfrm>
            <a:off x="1735336" y="2974911"/>
            <a:ext cx="220577" cy="312804"/>
            <a:chOff x="1785549" y="5240483"/>
            <a:chExt cx="220577" cy="312804"/>
          </a:xfrm>
        </p:grpSpPr>
        <p:sp>
          <p:nvSpPr>
            <p:cNvPr id="54" name="Oval 63">
              <a:extLst>
                <a:ext uri="{FF2B5EF4-FFF2-40B4-BE49-F238E27FC236}">
                  <a16:creationId xmlns:a16="http://schemas.microsoft.com/office/drawing/2014/main" id="{90650AE1-E1B0-4C24-A14D-95FBA23F69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5" name="Oval 63">
              <a:extLst>
                <a:ext uri="{FF2B5EF4-FFF2-40B4-BE49-F238E27FC236}">
                  <a16:creationId xmlns:a16="http://schemas.microsoft.com/office/drawing/2014/main" id="{3D3E1663-1582-49F0-90F1-9DA3850019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57" name="Groep 56">
            <a:extLst>
              <a:ext uri="{FF2B5EF4-FFF2-40B4-BE49-F238E27FC236}">
                <a16:creationId xmlns:a16="http://schemas.microsoft.com/office/drawing/2014/main" id="{ED69FF05-A867-40ED-9790-D59D0599DAB5}"/>
              </a:ext>
            </a:extLst>
          </p:cNvPr>
          <p:cNvGrpSpPr/>
          <p:nvPr/>
        </p:nvGrpSpPr>
        <p:grpSpPr>
          <a:xfrm>
            <a:off x="1539712" y="1861299"/>
            <a:ext cx="220577" cy="312804"/>
            <a:chOff x="1785549" y="5240483"/>
            <a:chExt cx="220577" cy="312804"/>
          </a:xfrm>
        </p:grpSpPr>
        <p:sp>
          <p:nvSpPr>
            <p:cNvPr id="58" name="Oval 63">
              <a:extLst>
                <a:ext uri="{FF2B5EF4-FFF2-40B4-BE49-F238E27FC236}">
                  <a16:creationId xmlns:a16="http://schemas.microsoft.com/office/drawing/2014/main" id="{95E27C39-68B4-4462-9A55-9B250D63D6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785549" y="5400887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  <p:sp>
          <p:nvSpPr>
            <p:cNvPr id="59" name="Oval 63">
              <a:extLst>
                <a:ext uri="{FF2B5EF4-FFF2-40B4-BE49-F238E27FC236}">
                  <a16:creationId xmlns:a16="http://schemas.microsoft.com/office/drawing/2014/main" id="{4AE4A73D-A1C3-43B9-BDA2-B1AB2B3C9F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1853726" y="5240483"/>
              <a:ext cx="152400" cy="152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4FDC2D5E-5A02-4108-BF7C-DA53DCE5721E}"/>
              </a:ext>
            </a:extLst>
          </p:cNvPr>
          <p:cNvGrpSpPr/>
          <p:nvPr/>
        </p:nvGrpSpPr>
        <p:grpSpPr>
          <a:xfrm rot="16707682">
            <a:off x="4544154" y="1876873"/>
            <a:ext cx="500871" cy="407224"/>
            <a:chOff x="4086343" y="1199777"/>
            <a:chExt cx="500871" cy="407224"/>
          </a:xfrm>
        </p:grpSpPr>
        <p:sp>
          <p:nvSpPr>
            <p:cNvPr id="61" name="Oval 52">
              <a:extLst>
                <a:ext uri="{FF2B5EF4-FFF2-40B4-BE49-F238E27FC236}">
                  <a16:creationId xmlns:a16="http://schemas.microsoft.com/office/drawing/2014/main" id="{BA9A5A43-E475-4827-8D4C-E82048B694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2" name="Oval 52">
              <a:extLst>
                <a:ext uri="{FF2B5EF4-FFF2-40B4-BE49-F238E27FC236}">
                  <a16:creationId xmlns:a16="http://schemas.microsoft.com/office/drawing/2014/main" id="{306AF543-2CF3-44EF-A00C-41A2EB0ED4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3" name="Groep 62">
            <a:extLst>
              <a:ext uri="{FF2B5EF4-FFF2-40B4-BE49-F238E27FC236}">
                <a16:creationId xmlns:a16="http://schemas.microsoft.com/office/drawing/2014/main" id="{72BBB71A-54E1-4DDB-A0FB-F04E3747393B}"/>
              </a:ext>
            </a:extLst>
          </p:cNvPr>
          <p:cNvGrpSpPr/>
          <p:nvPr/>
        </p:nvGrpSpPr>
        <p:grpSpPr>
          <a:xfrm>
            <a:off x="3508314" y="1762963"/>
            <a:ext cx="500871" cy="407224"/>
            <a:chOff x="4086343" y="1199777"/>
            <a:chExt cx="500871" cy="407224"/>
          </a:xfrm>
        </p:grpSpPr>
        <p:sp>
          <p:nvSpPr>
            <p:cNvPr id="64" name="Oval 52">
              <a:extLst>
                <a:ext uri="{FF2B5EF4-FFF2-40B4-BE49-F238E27FC236}">
                  <a16:creationId xmlns:a16="http://schemas.microsoft.com/office/drawing/2014/main" id="{AFE267F0-ABA6-4713-82E0-19A435860B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5" name="Oval 52">
              <a:extLst>
                <a:ext uri="{FF2B5EF4-FFF2-40B4-BE49-F238E27FC236}">
                  <a16:creationId xmlns:a16="http://schemas.microsoft.com/office/drawing/2014/main" id="{013406F1-49D8-4008-B085-93175E38A2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9783416A-CC73-44A7-9088-63216E91CE05}"/>
              </a:ext>
            </a:extLst>
          </p:cNvPr>
          <p:cNvGrpSpPr/>
          <p:nvPr/>
        </p:nvGrpSpPr>
        <p:grpSpPr>
          <a:xfrm>
            <a:off x="4223473" y="3161394"/>
            <a:ext cx="500871" cy="407224"/>
            <a:chOff x="4086343" y="1199777"/>
            <a:chExt cx="500871" cy="407224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869743CF-9471-47E3-AE4D-32CCED2F5A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6343" y="1199777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68" name="Oval 52">
              <a:extLst>
                <a:ext uri="{FF2B5EF4-FFF2-40B4-BE49-F238E27FC236}">
                  <a16:creationId xmlns:a16="http://schemas.microsoft.com/office/drawing/2014/main" id="{9148CCDF-3D1E-4B8E-BF64-42E2CF7A7E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6280" y="1335518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ep 73">
            <a:extLst>
              <a:ext uri="{FF2B5EF4-FFF2-40B4-BE49-F238E27FC236}">
                <a16:creationId xmlns:a16="http://schemas.microsoft.com/office/drawing/2014/main" id="{76CB1BD7-B440-4397-8263-B538BDFD3723}"/>
              </a:ext>
            </a:extLst>
          </p:cNvPr>
          <p:cNvGrpSpPr/>
          <p:nvPr/>
        </p:nvGrpSpPr>
        <p:grpSpPr>
          <a:xfrm rot="2353712">
            <a:off x="6869761" y="2964900"/>
            <a:ext cx="808476" cy="636059"/>
            <a:chOff x="7531699" y="1106683"/>
            <a:chExt cx="808476" cy="636059"/>
          </a:xfrm>
        </p:grpSpPr>
        <p:sp>
          <p:nvSpPr>
            <p:cNvPr id="75" name="Oval 36">
              <a:extLst>
                <a:ext uri="{FF2B5EF4-FFF2-40B4-BE49-F238E27FC236}">
                  <a16:creationId xmlns:a16="http://schemas.microsoft.com/office/drawing/2014/main" id="{301AF711-7D4F-4147-9739-0F3A3362EE3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" name="Oval 52">
              <a:extLst>
                <a:ext uri="{FF2B5EF4-FFF2-40B4-BE49-F238E27FC236}">
                  <a16:creationId xmlns:a16="http://schemas.microsoft.com/office/drawing/2014/main" id="{84452BF2-7FF7-4A43-A64F-5B36C04D52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77" name="Oval 52">
              <a:extLst>
                <a:ext uri="{FF2B5EF4-FFF2-40B4-BE49-F238E27FC236}">
                  <a16:creationId xmlns:a16="http://schemas.microsoft.com/office/drawing/2014/main" id="{B1D1D0BC-9A74-4C4D-83B1-34736619F05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8" name="Groep 77">
            <a:extLst>
              <a:ext uri="{FF2B5EF4-FFF2-40B4-BE49-F238E27FC236}">
                <a16:creationId xmlns:a16="http://schemas.microsoft.com/office/drawing/2014/main" id="{DF043255-25D6-4C67-9B54-FC4E918FE9E2}"/>
              </a:ext>
            </a:extLst>
          </p:cNvPr>
          <p:cNvGrpSpPr/>
          <p:nvPr/>
        </p:nvGrpSpPr>
        <p:grpSpPr>
          <a:xfrm rot="3919545">
            <a:off x="7833586" y="2111496"/>
            <a:ext cx="808476" cy="636059"/>
            <a:chOff x="7531699" y="1106683"/>
            <a:chExt cx="808476" cy="636059"/>
          </a:xfrm>
        </p:grpSpPr>
        <p:sp>
          <p:nvSpPr>
            <p:cNvPr id="79" name="Oval 36">
              <a:extLst>
                <a:ext uri="{FF2B5EF4-FFF2-40B4-BE49-F238E27FC236}">
                  <a16:creationId xmlns:a16="http://schemas.microsoft.com/office/drawing/2014/main" id="{F6771690-3868-4C3A-9155-0D5E8E4CC5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Oval 52">
              <a:extLst>
                <a:ext uri="{FF2B5EF4-FFF2-40B4-BE49-F238E27FC236}">
                  <a16:creationId xmlns:a16="http://schemas.microsoft.com/office/drawing/2014/main" id="{85178AF1-BCF2-40F4-AD23-ADFA918953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1" name="Oval 52">
              <a:extLst>
                <a:ext uri="{FF2B5EF4-FFF2-40B4-BE49-F238E27FC236}">
                  <a16:creationId xmlns:a16="http://schemas.microsoft.com/office/drawing/2014/main" id="{BDAB8836-CD01-4D36-9C0B-1B40FEB907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2" name="Groep 81">
            <a:extLst>
              <a:ext uri="{FF2B5EF4-FFF2-40B4-BE49-F238E27FC236}">
                <a16:creationId xmlns:a16="http://schemas.microsoft.com/office/drawing/2014/main" id="{2199CBF4-C160-482A-AA5A-2AA76EEA863A}"/>
              </a:ext>
            </a:extLst>
          </p:cNvPr>
          <p:cNvGrpSpPr/>
          <p:nvPr/>
        </p:nvGrpSpPr>
        <p:grpSpPr>
          <a:xfrm>
            <a:off x="6447414" y="1330800"/>
            <a:ext cx="808476" cy="636059"/>
            <a:chOff x="7531699" y="1106683"/>
            <a:chExt cx="808476" cy="636059"/>
          </a:xfrm>
        </p:grpSpPr>
        <p:sp>
          <p:nvSpPr>
            <p:cNvPr id="83" name="Oval 36">
              <a:extLst>
                <a:ext uri="{FF2B5EF4-FFF2-40B4-BE49-F238E27FC236}">
                  <a16:creationId xmlns:a16="http://schemas.microsoft.com/office/drawing/2014/main" id="{D5D8C0D8-DBE3-44F8-82D9-8EC30B9BF0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62662" y="1251044"/>
              <a:ext cx="368717" cy="35595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4" name="Oval 52">
              <a:extLst>
                <a:ext uri="{FF2B5EF4-FFF2-40B4-BE49-F238E27FC236}">
                  <a16:creationId xmlns:a16="http://schemas.microsoft.com/office/drawing/2014/main" id="{8D88FC4B-FB66-4C13-95CF-90400ACC4B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31699" y="1106683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  <p:sp>
          <p:nvSpPr>
            <p:cNvPr id="85" name="Oval 52">
              <a:extLst>
                <a:ext uri="{FF2B5EF4-FFF2-40B4-BE49-F238E27FC236}">
                  <a16:creationId xmlns:a16="http://schemas.microsoft.com/office/drawing/2014/main" id="{ED89473B-BD26-4EB7-9AA8-D216207DCE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059241" y="1471259"/>
              <a:ext cx="280934" cy="27148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NL" altLang="nl-NL" sz="18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86" name="Tekstvak 85">
            <a:extLst>
              <a:ext uri="{FF2B5EF4-FFF2-40B4-BE49-F238E27FC236}">
                <a16:creationId xmlns:a16="http://schemas.microsoft.com/office/drawing/2014/main" id="{0159AAB0-9CCF-4116-B6CB-FE169CE80188}"/>
              </a:ext>
            </a:extLst>
          </p:cNvPr>
          <p:cNvSpPr txBox="1"/>
          <p:nvPr/>
        </p:nvSpPr>
        <p:spPr>
          <a:xfrm>
            <a:off x="57559" y="4715212"/>
            <a:ext cx="90288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Gelijke volumes van verschillende gassen bevatten evenveel moleculen</a:t>
            </a:r>
          </a:p>
          <a:p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(bij dezelfde temperatuur)</a:t>
            </a:r>
          </a:p>
        </p:txBody>
      </p:sp>
    </p:spTree>
    <p:extLst>
      <p:ext uri="{BB962C8B-B14F-4D97-AF65-F5344CB8AC3E}">
        <p14:creationId xmlns:p14="http://schemas.microsoft.com/office/powerpoint/2010/main" val="216026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ep 49">
            <a:extLst>
              <a:ext uri="{FF2B5EF4-FFF2-40B4-BE49-F238E27FC236}">
                <a16:creationId xmlns:a16="http://schemas.microsoft.com/office/drawing/2014/main" id="{6D6D76AE-8677-4765-9112-F93969D1CD69}"/>
              </a:ext>
            </a:extLst>
          </p:cNvPr>
          <p:cNvGrpSpPr/>
          <p:nvPr/>
        </p:nvGrpSpPr>
        <p:grpSpPr>
          <a:xfrm>
            <a:off x="290137" y="620688"/>
            <a:ext cx="8804257" cy="3452766"/>
            <a:chOff x="808304" y="497872"/>
            <a:chExt cx="7796144" cy="2943845"/>
          </a:xfrm>
        </p:grpSpPr>
        <p:pic>
          <p:nvPicPr>
            <p:cNvPr id="51" name="Afbeelding 50">
              <a:extLst>
                <a:ext uri="{FF2B5EF4-FFF2-40B4-BE49-F238E27FC236}">
                  <a16:creationId xmlns:a16="http://schemas.microsoft.com/office/drawing/2014/main" id="{A0F762F5-9525-4362-9350-0160D782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8687" y="516773"/>
              <a:ext cx="2924944" cy="2924944"/>
            </a:xfrm>
            <a:prstGeom prst="rect">
              <a:avLst/>
            </a:prstGeom>
          </p:spPr>
        </p:pic>
        <p:pic>
          <p:nvPicPr>
            <p:cNvPr id="52" name="Afbeelding 51">
              <a:extLst>
                <a:ext uri="{FF2B5EF4-FFF2-40B4-BE49-F238E27FC236}">
                  <a16:creationId xmlns:a16="http://schemas.microsoft.com/office/drawing/2014/main" id="{D7540D68-9DB9-4A2F-AC61-31441060DB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89" r="10994"/>
            <a:stretch/>
          </p:blipFill>
          <p:spPr>
            <a:xfrm>
              <a:off x="808304" y="497872"/>
              <a:ext cx="2212990" cy="2924944"/>
            </a:xfrm>
            <a:prstGeom prst="rect">
              <a:avLst/>
            </a:prstGeom>
          </p:spPr>
        </p:pic>
        <p:pic>
          <p:nvPicPr>
            <p:cNvPr id="70" name="Afbeelding 69">
              <a:extLst>
                <a:ext uri="{FF2B5EF4-FFF2-40B4-BE49-F238E27FC236}">
                  <a16:creationId xmlns:a16="http://schemas.microsoft.com/office/drawing/2014/main" id="{1272F339-7F01-4DC7-8692-E7B6CEBCA7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9"/>
            <a:stretch/>
          </p:blipFill>
          <p:spPr>
            <a:xfrm>
              <a:off x="5957065" y="497872"/>
              <a:ext cx="2647383" cy="2924944"/>
            </a:xfrm>
            <a:prstGeom prst="rect">
              <a:avLst/>
            </a:prstGeom>
          </p:spPr>
        </p:pic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8B7754B4-BEFB-493F-B1EB-729FC48CE6D5}"/>
              </a:ext>
            </a:extLst>
          </p:cNvPr>
          <p:cNvSpPr txBox="1"/>
          <p:nvPr/>
        </p:nvSpPr>
        <p:spPr>
          <a:xfrm>
            <a:off x="539552" y="234649"/>
            <a:ext cx="805060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waterstof                     zuurstof                koolstofdioxide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1,00 dm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1,00 dm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1,00 dm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nl-NL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44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822</Words>
  <Application>Microsoft Office PowerPoint</Application>
  <PresentationFormat>Diavoorstelling (4:3)</PresentationFormat>
  <Paragraphs>460</Paragraphs>
  <Slides>38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JenP</dc:creator>
  <cp:lastModifiedBy>Paul Boddeke</cp:lastModifiedBy>
  <cp:revision>66</cp:revision>
  <dcterms:created xsi:type="dcterms:W3CDTF">2008-07-28T08:36:48Z</dcterms:created>
  <dcterms:modified xsi:type="dcterms:W3CDTF">2023-02-13T08:27:32Z</dcterms:modified>
</cp:coreProperties>
</file>